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488F6-A277-41F2-89ED-5441D4226789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5EC-A953-4281-B540-47914F12959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435EC-A953-4281-B540-47914F12959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4F40B-1867-405E-A60F-6CF53B78F177}" type="datetimeFigureOut">
              <a:rPr lang="en-US" smtClean="0"/>
              <a:pPr/>
              <a:t>12/4/2009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45C17-D872-484F-933D-A233E8C1AB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Cartesian Coordinate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December 4,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Page 208-209 </a:t>
            </a:r>
          </a:p>
          <a:p>
            <a:pPr>
              <a:buNone/>
            </a:pPr>
            <a:r>
              <a:rPr lang="en-US" dirty="0" smtClean="0"/>
              <a:t>#1-34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Plot ordered pairs</a:t>
            </a:r>
          </a:p>
          <a:p>
            <a:r>
              <a:rPr lang="en-US" dirty="0" smtClean="0"/>
              <a:t>Identify plotted pairs</a:t>
            </a:r>
          </a:p>
          <a:p>
            <a:r>
              <a:rPr lang="en-US" dirty="0" smtClean="0"/>
              <a:t>Scales the axes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is the </a:t>
            </a:r>
            <a:r>
              <a:rPr lang="en-US" dirty="0"/>
              <a:t>C</a:t>
            </a:r>
            <a:r>
              <a:rPr lang="en-US" dirty="0" smtClean="0"/>
              <a:t>artesian coordinate system?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Cartesian coordinate system is named after Rene Descartes, a </a:t>
            </a:r>
            <a:r>
              <a:rPr lang="en-US" dirty="0" smtClean="0"/>
              <a:t>F</a:t>
            </a:r>
            <a:r>
              <a:rPr lang="en-US" dirty="0" smtClean="0"/>
              <a:t>rench </a:t>
            </a:r>
            <a:r>
              <a:rPr lang="en-US" dirty="0" smtClean="0"/>
              <a:t>mathematician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formed by the x axis and the y axis.</a:t>
            </a:r>
          </a:p>
        </p:txBody>
      </p:sp>
      <p:pic>
        <p:nvPicPr>
          <p:cNvPr id="5" name="Content Placeholder 4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4010627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Graphing x and y coordinate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For x:</a:t>
            </a:r>
          </a:p>
          <a:p>
            <a:pPr lvl="1"/>
            <a:r>
              <a:rPr lang="en-US" dirty="0" smtClean="0"/>
              <a:t>positive values are to the right</a:t>
            </a:r>
          </a:p>
          <a:p>
            <a:pPr lvl="1"/>
            <a:r>
              <a:rPr lang="en-US" dirty="0" smtClean="0"/>
              <a:t>negative values are to the left</a:t>
            </a:r>
          </a:p>
          <a:p>
            <a:pPr>
              <a:buNone/>
            </a:pPr>
            <a:r>
              <a:rPr lang="en-US" dirty="0" smtClean="0"/>
              <a:t>For y:</a:t>
            </a:r>
          </a:p>
          <a:p>
            <a:pPr lvl="1"/>
            <a:r>
              <a:rPr lang="en-US" dirty="0" smtClean="0"/>
              <a:t>positive </a:t>
            </a:r>
            <a:r>
              <a:rPr lang="en-US" dirty="0" smtClean="0"/>
              <a:t>values are </a:t>
            </a:r>
            <a:r>
              <a:rPr lang="en-US" dirty="0" smtClean="0"/>
              <a:t>up</a:t>
            </a:r>
            <a:endParaRPr lang="en-US" dirty="0" smtClean="0"/>
          </a:p>
          <a:p>
            <a:pPr lvl="1"/>
            <a:r>
              <a:rPr lang="en-US" dirty="0" smtClean="0"/>
              <a:t>negative </a:t>
            </a:r>
            <a:r>
              <a:rPr lang="en-US" dirty="0" smtClean="0"/>
              <a:t>values are </a:t>
            </a:r>
            <a:r>
              <a:rPr lang="en-US" dirty="0" smtClean="0"/>
              <a:t>down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4010627" cy="4114800"/>
          </a:xfrm>
        </p:spPr>
      </p:pic>
      <p:sp>
        <p:nvSpPr>
          <p:cNvPr id="6" name="SMARTPenAnnotation121"/>
          <p:cNvSpPr/>
          <p:nvPr/>
        </p:nvSpPr>
        <p:spPr>
          <a:xfrm>
            <a:off x="8206740" y="3754754"/>
            <a:ext cx="42863" cy="214314"/>
          </a:xfrm>
          <a:custGeom>
            <a:avLst/>
            <a:gdLst/>
            <a:ahLst/>
            <a:cxnLst/>
            <a:rect l="0" t="0" r="0" b="0"/>
            <a:pathLst>
              <a:path w="42863" h="214314">
                <a:moveTo>
                  <a:pt x="0" y="0"/>
                </a:moveTo>
                <a:lnTo>
                  <a:pt x="0" y="21239"/>
                </a:lnTo>
                <a:lnTo>
                  <a:pt x="952" y="23684"/>
                </a:lnTo>
                <a:lnTo>
                  <a:pt x="2539" y="26267"/>
                </a:lnTo>
                <a:lnTo>
                  <a:pt x="4551" y="28942"/>
                </a:lnTo>
                <a:lnTo>
                  <a:pt x="5891" y="31677"/>
                </a:lnTo>
                <a:lnTo>
                  <a:pt x="6785" y="34453"/>
                </a:lnTo>
                <a:lnTo>
                  <a:pt x="8219" y="41202"/>
                </a:lnTo>
                <a:lnTo>
                  <a:pt x="8415" y="47205"/>
                </a:lnTo>
                <a:lnTo>
                  <a:pt x="8572" y="97149"/>
                </a:lnTo>
                <a:lnTo>
                  <a:pt x="9525" y="100009"/>
                </a:lnTo>
                <a:lnTo>
                  <a:pt x="11111" y="102868"/>
                </a:lnTo>
                <a:lnTo>
                  <a:pt x="13123" y="105726"/>
                </a:lnTo>
                <a:lnTo>
                  <a:pt x="15416" y="108584"/>
                </a:lnTo>
                <a:lnTo>
                  <a:pt x="17897" y="111442"/>
                </a:lnTo>
                <a:lnTo>
                  <a:pt x="20504" y="114300"/>
                </a:lnTo>
                <a:lnTo>
                  <a:pt x="22242" y="117158"/>
                </a:lnTo>
                <a:lnTo>
                  <a:pt x="23401" y="120015"/>
                </a:lnTo>
                <a:lnTo>
                  <a:pt x="24687" y="126683"/>
                </a:lnTo>
                <a:lnTo>
                  <a:pt x="25031" y="131128"/>
                </a:lnTo>
                <a:lnTo>
                  <a:pt x="25413" y="140195"/>
                </a:lnTo>
                <a:lnTo>
                  <a:pt x="25627" y="150654"/>
                </a:lnTo>
                <a:lnTo>
                  <a:pt x="25714" y="169726"/>
                </a:lnTo>
                <a:lnTo>
                  <a:pt x="26667" y="171254"/>
                </a:lnTo>
                <a:lnTo>
                  <a:pt x="28256" y="173224"/>
                </a:lnTo>
                <a:lnTo>
                  <a:pt x="30267" y="175490"/>
                </a:lnTo>
                <a:lnTo>
                  <a:pt x="31608" y="177954"/>
                </a:lnTo>
                <a:lnTo>
                  <a:pt x="32502" y="180549"/>
                </a:lnTo>
                <a:lnTo>
                  <a:pt x="33937" y="187006"/>
                </a:lnTo>
                <a:lnTo>
                  <a:pt x="34185" y="192675"/>
                </a:lnTo>
                <a:lnTo>
                  <a:pt x="34280" y="204155"/>
                </a:lnTo>
                <a:lnTo>
                  <a:pt x="35235" y="204683"/>
                </a:lnTo>
                <a:lnTo>
                  <a:pt x="36825" y="205036"/>
                </a:lnTo>
                <a:lnTo>
                  <a:pt x="38838" y="205271"/>
                </a:lnTo>
                <a:lnTo>
                  <a:pt x="40179" y="206380"/>
                </a:lnTo>
                <a:lnTo>
                  <a:pt x="41074" y="208072"/>
                </a:lnTo>
                <a:lnTo>
                  <a:pt x="42841" y="214241"/>
                </a:lnTo>
                <a:lnTo>
                  <a:pt x="42862" y="21431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2"/>
          <p:cNvSpPr/>
          <p:nvPr/>
        </p:nvSpPr>
        <p:spPr>
          <a:xfrm>
            <a:off x="8001000" y="3831907"/>
            <a:ext cx="394335" cy="17146"/>
          </a:xfrm>
          <a:custGeom>
            <a:avLst/>
            <a:gdLst/>
            <a:ahLst/>
            <a:cxnLst/>
            <a:rect l="0" t="0" r="0" b="0"/>
            <a:pathLst>
              <a:path w="394335" h="17146">
                <a:moveTo>
                  <a:pt x="0" y="8572"/>
                </a:moveTo>
                <a:lnTo>
                  <a:pt x="37265" y="8572"/>
                </a:lnTo>
                <a:lnTo>
                  <a:pt x="40082" y="9525"/>
                </a:lnTo>
                <a:lnTo>
                  <a:pt x="42915" y="11113"/>
                </a:lnTo>
                <a:lnTo>
                  <a:pt x="49752" y="15953"/>
                </a:lnTo>
                <a:lnTo>
                  <a:pt x="51265" y="16351"/>
                </a:lnTo>
                <a:lnTo>
                  <a:pt x="55488" y="16792"/>
                </a:lnTo>
                <a:lnTo>
                  <a:pt x="66910" y="17075"/>
                </a:lnTo>
                <a:lnTo>
                  <a:pt x="135634" y="17145"/>
                </a:lnTo>
                <a:lnTo>
                  <a:pt x="139952" y="16193"/>
                </a:lnTo>
                <a:lnTo>
                  <a:pt x="143784" y="14605"/>
                </a:lnTo>
                <a:lnTo>
                  <a:pt x="147291" y="12594"/>
                </a:lnTo>
                <a:lnTo>
                  <a:pt x="151534" y="11254"/>
                </a:lnTo>
                <a:lnTo>
                  <a:pt x="156267" y="10360"/>
                </a:lnTo>
                <a:lnTo>
                  <a:pt x="161328" y="9764"/>
                </a:lnTo>
                <a:lnTo>
                  <a:pt x="166606" y="9367"/>
                </a:lnTo>
                <a:lnTo>
                  <a:pt x="177552" y="8926"/>
                </a:lnTo>
                <a:lnTo>
                  <a:pt x="189874" y="8677"/>
                </a:lnTo>
                <a:lnTo>
                  <a:pt x="309805" y="8572"/>
                </a:lnTo>
                <a:lnTo>
                  <a:pt x="314169" y="7620"/>
                </a:lnTo>
                <a:lnTo>
                  <a:pt x="318984" y="6033"/>
                </a:lnTo>
                <a:lnTo>
                  <a:pt x="324098" y="4022"/>
                </a:lnTo>
                <a:lnTo>
                  <a:pt x="328461" y="2681"/>
                </a:lnTo>
                <a:lnTo>
                  <a:pt x="332321" y="1788"/>
                </a:lnTo>
                <a:lnTo>
                  <a:pt x="335847" y="1192"/>
                </a:lnTo>
                <a:lnTo>
                  <a:pt x="339150" y="795"/>
                </a:lnTo>
                <a:lnTo>
                  <a:pt x="345361" y="353"/>
                </a:lnTo>
                <a:lnTo>
                  <a:pt x="353836" y="157"/>
                </a:lnTo>
                <a:lnTo>
                  <a:pt x="39433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3"/>
          <p:cNvSpPr/>
          <p:nvPr/>
        </p:nvSpPr>
        <p:spPr>
          <a:xfrm>
            <a:off x="5094922" y="3831907"/>
            <a:ext cx="325756" cy="8573"/>
          </a:xfrm>
          <a:custGeom>
            <a:avLst/>
            <a:gdLst/>
            <a:ahLst/>
            <a:cxnLst/>
            <a:rect l="0" t="0" r="0" b="0"/>
            <a:pathLst>
              <a:path w="325756" h="8573">
                <a:moveTo>
                  <a:pt x="0" y="0"/>
                </a:moveTo>
                <a:lnTo>
                  <a:pt x="113077" y="0"/>
                </a:lnTo>
                <a:lnTo>
                  <a:pt x="117295" y="953"/>
                </a:lnTo>
                <a:lnTo>
                  <a:pt x="122012" y="2540"/>
                </a:lnTo>
                <a:lnTo>
                  <a:pt x="127061" y="4551"/>
                </a:lnTo>
                <a:lnTo>
                  <a:pt x="132332" y="5892"/>
                </a:lnTo>
                <a:lnTo>
                  <a:pt x="137752" y="6785"/>
                </a:lnTo>
                <a:lnTo>
                  <a:pt x="143270" y="7381"/>
                </a:lnTo>
                <a:lnTo>
                  <a:pt x="148853" y="7778"/>
                </a:lnTo>
                <a:lnTo>
                  <a:pt x="154480" y="8043"/>
                </a:lnTo>
                <a:lnTo>
                  <a:pt x="165813" y="8338"/>
                </a:lnTo>
                <a:lnTo>
                  <a:pt x="206907" y="8564"/>
                </a:lnTo>
                <a:lnTo>
                  <a:pt x="211281" y="7614"/>
                </a:lnTo>
                <a:lnTo>
                  <a:pt x="216101" y="6029"/>
                </a:lnTo>
                <a:lnTo>
                  <a:pt x="221220" y="4019"/>
                </a:lnTo>
                <a:lnTo>
                  <a:pt x="226538" y="2679"/>
                </a:lnTo>
                <a:lnTo>
                  <a:pt x="231988" y="1786"/>
                </a:lnTo>
                <a:lnTo>
                  <a:pt x="237526" y="1191"/>
                </a:lnTo>
                <a:lnTo>
                  <a:pt x="243123" y="794"/>
                </a:lnTo>
                <a:lnTo>
                  <a:pt x="248759" y="529"/>
                </a:lnTo>
                <a:lnTo>
                  <a:pt x="260103" y="235"/>
                </a:lnTo>
                <a:lnTo>
                  <a:pt x="320027" y="0"/>
                </a:lnTo>
                <a:lnTo>
                  <a:pt x="321936" y="953"/>
                </a:lnTo>
                <a:lnTo>
                  <a:pt x="323210" y="2540"/>
                </a:lnTo>
                <a:lnTo>
                  <a:pt x="325755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4"/>
          <p:cNvSpPr/>
          <p:nvPr/>
        </p:nvSpPr>
        <p:spPr>
          <a:xfrm>
            <a:off x="5523547" y="3763362"/>
            <a:ext cx="462916" cy="162477"/>
          </a:xfrm>
          <a:custGeom>
            <a:avLst/>
            <a:gdLst/>
            <a:ahLst/>
            <a:cxnLst/>
            <a:rect l="0" t="0" r="0" b="0"/>
            <a:pathLst>
              <a:path w="462916" h="162477">
                <a:moveTo>
                  <a:pt x="0" y="17110"/>
                </a:moveTo>
                <a:lnTo>
                  <a:pt x="7381" y="17110"/>
                </a:lnTo>
                <a:lnTo>
                  <a:pt x="12770" y="12559"/>
                </a:lnTo>
                <a:lnTo>
                  <a:pt x="16134" y="11219"/>
                </a:lnTo>
                <a:lnTo>
                  <a:pt x="29016" y="9332"/>
                </a:lnTo>
                <a:lnTo>
                  <a:pt x="36074" y="8891"/>
                </a:lnTo>
                <a:lnTo>
                  <a:pt x="39289" y="9725"/>
                </a:lnTo>
                <a:lnTo>
                  <a:pt x="45402" y="13193"/>
                </a:lnTo>
                <a:lnTo>
                  <a:pt x="51294" y="17909"/>
                </a:lnTo>
                <a:lnTo>
                  <a:pt x="54198" y="20500"/>
                </a:lnTo>
                <a:lnTo>
                  <a:pt x="57087" y="22228"/>
                </a:lnTo>
                <a:lnTo>
                  <a:pt x="62837" y="24147"/>
                </a:lnTo>
                <a:lnTo>
                  <a:pt x="64752" y="25611"/>
                </a:lnTo>
                <a:lnTo>
                  <a:pt x="66028" y="27540"/>
                </a:lnTo>
                <a:lnTo>
                  <a:pt x="66878" y="29778"/>
                </a:lnTo>
                <a:lnTo>
                  <a:pt x="68398" y="33176"/>
                </a:lnTo>
                <a:lnTo>
                  <a:pt x="72626" y="42030"/>
                </a:lnTo>
                <a:lnTo>
                  <a:pt x="74135" y="46106"/>
                </a:lnTo>
                <a:lnTo>
                  <a:pt x="75141" y="49776"/>
                </a:lnTo>
                <a:lnTo>
                  <a:pt x="75811" y="53175"/>
                </a:lnTo>
                <a:lnTo>
                  <a:pt x="77211" y="57346"/>
                </a:lnTo>
                <a:lnTo>
                  <a:pt x="79097" y="62032"/>
                </a:lnTo>
                <a:lnTo>
                  <a:pt x="81306" y="67060"/>
                </a:lnTo>
                <a:lnTo>
                  <a:pt x="82779" y="71365"/>
                </a:lnTo>
                <a:lnTo>
                  <a:pt x="83761" y="75188"/>
                </a:lnTo>
                <a:lnTo>
                  <a:pt x="84416" y="78689"/>
                </a:lnTo>
                <a:lnTo>
                  <a:pt x="83899" y="82928"/>
                </a:lnTo>
                <a:lnTo>
                  <a:pt x="82603" y="87658"/>
                </a:lnTo>
                <a:lnTo>
                  <a:pt x="80786" y="92717"/>
                </a:lnTo>
                <a:lnTo>
                  <a:pt x="79575" y="97043"/>
                </a:lnTo>
                <a:lnTo>
                  <a:pt x="78768" y="100878"/>
                </a:lnTo>
                <a:lnTo>
                  <a:pt x="78229" y="104388"/>
                </a:lnTo>
                <a:lnTo>
                  <a:pt x="77870" y="107680"/>
                </a:lnTo>
                <a:lnTo>
                  <a:pt x="77631" y="110828"/>
                </a:lnTo>
                <a:lnTo>
                  <a:pt x="77471" y="113878"/>
                </a:lnTo>
                <a:lnTo>
                  <a:pt x="76413" y="117817"/>
                </a:lnTo>
                <a:lnTo>
                  <a:pt x="74755" y="122348"/>
                </a:lnTo>
                <a:lnTo>
                  <a:pt x="72696" y="127274"/>
                </a:lnTo>
                <a:lnTo>
                  <a:pt x="71324" y="131510"/>
                </a:lnTo>
                <a:lnTo>
                  <a:pt x="70410" y="135287"/>
                </a:lnTo>
                <a:lnTo>
                  <a:pt x="69799" y="138757"/>
                </a:lnTo>
                <a:lnTo>
                  <a:pt x="69393" y="142023"/>
                </a:lnTo>
                <a:lnTo>
                  <a:pt x="69122" y="145153"/>
                </a:lnTo>
                <a:lnTo>
                  <a:pt x="68941" y="148192"/>
                </a:lnTo>
                <a:lnTo>
                  <a:pt x="67869" y="150218"/>
                </a:lnTo>
                <a:lnTo>
                  <a:pt x="66201" y="151569"/>
                </a:lnTo>
                <a:lnTo>
                  <a:pt x="61231" y="153736"/>
                </a:lnTo>
                <a:lnTo>
                  <a:pt x="60823" y="154867"/>
                </a:lnTo>
                <a:lnTo>
                  <a:pt x="60370" y="158663"/>
                </a:lnTo>
                <a:lnTo>
                  <a:pt x="60040" y="162476"/>
                </a:lnTo>
                <a:lnTo>
                  <a:pt x="60008" y="145270"/>
                </a:lnTo>
                <a:lnTo>
                  <a:pt x="60960" y="141603"/>
                </a:lnTo>
                <a:lnTo>
                  <a:pt x="62548" y="138205"/>
                </a:lnTo>
                <a:lnTo>
                  <a:pt x="64558" y="134988"/>
                </a:lnTo>
                <a:lnTo>
                  <a:pt x="65899" y="131890"/>
                </a:lnTo>
                <a:lnTo>
                  <a:pt x="66793" y="128872"/>
                </a:lnTo>
                <a:lnTo>
                  <a:pt x="67389" y="125909"/>
                </a:lnTo>
                <a:lnTo>
                  <a:pt x="68738" y="122027"/>
                </a:lnTo>
                <a:lnTo>
                  <a:pt x="70591" y="117535"/>
                </a:lnTo>
                <a:lnTo>
                  <a:pt x="72778" y="112635"/>
                </a:lnTo>
                <a:lnTo>
                  <a:pt x="77749" y="102111"/>
                </a:lnTo>
                <a:lnTo>
                  <a:pt x="88701" y="79832"/>
                </a:lnTo>
                <a:lnTo>
                  <a:pt x="91519" y="75117"/>
                </a:lnTo>
                <a:lnTo>
                  <a:pt x="94350" y="71022"/>
                </a:lnTo>
                <a:lnTo>
                  <a:pt x="97190" y="67339"/>
                </a:lnTo>
                <a:lnTo>
                  <a:pt x="100989" y="62978"/>
                </a:lnTo>
                <a:lnTo>
                  <a:pt x="105426" y="58166"/>
                </a:lnTo>
                <a:lnTo>
                  <a:pt x="118233" y="44833"/>
                </a:lnTo>
                <a:lnTo>
                  <a:pt x="121684" y="41306"/>
                </a:lnTo>
                <a:lnTo>
                  <a:pt x="125890" y="38004"/>
                </a:lnTo>
                <a:lnTo>
                  <a:pt x="130599" y="34849"/>
                </a:lnTo>
                <a:lnTo>
                  <a:pt x="135644" y="31793"/>
                </a:lnTo>
                <a:lnTo>
                  <a:pt x="143789" y="28399"/>
                </a:lnTo>
                <a:lnTo>
                  <a:pt x="153730" y="26487"/>
                </a:lnTo>
                <a:lnTo>
                  <a:pt x="165621" y="25841"/>
                </a:lnTo>
                <a:lnTo>
                  <a:pt x="180007" y="25704"/>
                </a:lnTo>
                <a:lnTo>
                  <a:pt x="191450" y="25687"/>
                </a:lnTo>
                <a:lnTo>
                  <a:pt x="193356" y="26638"/>
                </a:lnTo>
                <a:lnTo>
                  <a:pt x="194626" y="28224"/>
                </a:lnTo>
                <a:lnTo>
                  <a:pt x="195473" y="30235"/>
                </a:lnTo>
                <a:lnTo>
                  <a:pt x="198955" y="35008"/>
                </a:lnTo>
                <a:lnTo>
                  <a:pt x="201216" y="37615"/>
                </a:lnTo>
                <a:lnTo>
                  <a:pt x="202724" y="40305"/>
                </a:lnTo>
                <a:lnTo>
                  <a:pt x="203730" y="43051"/>
                </a:lnTo>
                <a:lnTo>
                  <a:pt x="204399" y="45834"/>
                </a:lnTo>
                <a:lnTo>
                  <a:pt x="205799" y="48642"/>
                </a:lnTo>
                <a:lnTo>
                  <a:pt x="207684" y="51466"/>
                </a:lnTo>
                <a:lnTo>
                  <a:pt x="209894" y="54302"/>
                </a:lnTo>
                <a:lnTo>
                  <a:pt x="211367" y="57145"/>
                </a:lnTo>
                <a:lnTo>
                  <a:pt x="212349" y="59992"/>
                </a:lnTo>
                <a:lnTo>
                  <a:pt x="213004" y="62843"/>
                </a:lnTo>
                <a:lnTo>
                  <a:pt x="213440" y="65696"/>
                </a:lnTo>
                <a:lnTo>
                  <a:pt x="213731" y="68551"/>
                </a:lnTo>
                <a:lnTo>
                  <a:pt x="213925" y="71407"/>
                </a:lnTo>
                <a:lnTo>
                  <a:pt x="214054" y="74263"/>
                </a:lnTo>
                <a:lnTo>
                  <a:pt x="214197" y="79977"/>
                </a:lnTo>
                <a:lnTo>
                  <a:pt x="214312" y="135432"/>
                </a:lnTo>
                <a:lnTo>
                  <a:pt x="216853" y="138912"/>
                </a:lnTo>
                <a:lnTo>
                  <a:pt x="221156" y="143635"/>
                </a:lnTo>
                <a:lnTo>
                  <a:pt x="229913" y="152681"/>
                </a:lnTo>
                <a:lnTo>
                  <a:pt x="231380" y="153211"/>
                </a:lnTo>
                <a:lnTo>
                  <a:pt x="240579" y="154061"/>
                </a:lnTo>
                <a:lnTo>
                  <a:pt x="254390" y="154243"/>
                </a:lnTo>
                <a:lnTo>
                  <a:pt x="273165" y="154267"/>
                </a:lnTo>
                <a:lnTo>
                  <a:pt x="277360" y="153315"/>
                </a:lnTo>
                <a:lnTo>
                  <a:pt x="284561" y="149718"/>
                </a:lnTo>
                <a:lnTo>
                  <a:pt x="293477" y="144945"/>
                </a:lnTo>
                <a:lnTo>
                  <a:pt x="298521" y="142338"/>
                </a:lnTo>
                <a:lnTo>
                  <a:pt x="302837" y="139648"/>
                </a:lnTo>
                <a:lnTo>
                  <a:pt x="306666" y="136902"/>
                </a:lnTo>
                <a:lnTo>
                  <a:pt x="310171" y="134119"/>
                </a:lnTo>
                <a:lnTo>
                  <a:pt x="314414" y="131311"/>
                </a:lnTo>
                <a:lnTo>
                  <a:pt x="319147" y="128487"/>
                </a:lnTo>
                <a:lnTo>
                  <a:pt x="324207" y="125651"/>
                </a:lnTo>
                <a:lnTo>
                  <a:pt x="328533" y="122808"/>
                </a:lnTo>
                <a:lnTo>
                  <a:pt x="332369" y="119961"/>
                </a:lnTo>
                <a:lnTo>
                  <a:pt x="335880" y="117110"/>
                </a:lnTo>
                <a:lnTo>
                  <a:pt x="340125" y="113304"/>
                </a:lnTo>
                <a:lnTo>
                  <a:pt x="349922" y="103996"/>
                </a:lnTo>
                <a:lnTo>
                  <a:pt x="355201" y="99799"/>
                </a:lnTo>
                <a:lnTo>
                  <a:pt x="360626" y="96048"/>
                </a:lnTo>
                <a:lnTo>
                  <a:pt x="366147" y="92596"/>
                </a:lnTo>
                <a:lnTo>
                  <a:pt x="369828" y="89341"/>
                </a:lnTo>
                <a:lnTo>
                  <a:pt x="372282" y="86219"/>
                </a:lnTo>
                <a:lnTo>
                  <a:pt x="373918" y="83185"/>
                </a:lnTo>
                <a:lnTo>
                  <a:pt x="376914" y="80210"/>
                </a:lnTo>
                <a:lnTo>
                  <a:pt x="380816" y="77274"/>
                </a:lnTo>
                <a:lnTo>
                  <a:pt x="385322" y="74364"/>
                </a:lnTo>
                <a:lnTo>
                  <a:pt x="389279" y="70520"/>
                </a:lnTo>
                <a:lnTo>
                  <a:pt x="392869" y="66052"/>
                </a:lnTo>
                <a:lnTo>
                  <a:pt x="396216" y="61168"/>
                </a:lnTo>
                <a:lnTo>
                  <a:pt x="399399" y="56959"/>
                </a:lnTo>
                <a:lnTo>
                  <a:pt x="402473" y="53201"/>
                </a:lnTo>
                <a:lnTo>
                  <a:pt x="405475" y="49744"/>
                </a:lnTo>
                <a:lnTo>
                  <a:pt x="407477" y="46486"/>
                </a:lnTo>
                <a:lnTo>
                  <a:pt x="408812" y="43361"/>
                </a:lnTo>
                <a:lnTo>
                  <a:pt x="409701" y="40326"/>
                </a:lnTo>
                <a:lnTo>
                  <a:pt x="410294" y="37350"/>
                </a:lnTo>
                <a:lnTo>
                  <a:pt x="410690" y="34413"/>
                </a:lnTo>
                <a:lnTo>
                  <a:pt x="410953" y="31503"/>
                </a:lnTo>
                <a:lnTo>
                  <a:pt x="411128" y="28610"/>
                </a:lnTo>
                <a:lnTo>
                  <a:pt x="411324" y="22856"/>
                </a:lnTo>
                <a:lnTo>
                  <a:pt x="410424" y="19989"/>
                </a:lnTo>
                <a:lnTo>
                  <a:pt x="408871" y="17124"/>
                </a:lnTo>
                <a:lnTo>
                  <a:pt x="404085" y="10234"/>
                </a:lnTo>
                <a:lnTo>
                  <a:pt x="400891" y="6752"/>
                </a:lnTo>
                <a:lnTo>
                  <a:pt x="395630" y="1305"/>
                </a:lnTo>
                <a:lnTo>
                  <a:pt x="394246" y="859"/>
                </a:lnTo>
                <a:lnTo>
                  <a:pt x="380742" y="43"/>
                </a:lnTo>
                <a:lnTo>
                  <a:pt x="378769" y="0"/>
                </a:lnTo>
                <a:lnTo>
                  <a:pt x="368556" y="4526"/>
                </a:lnTo>
                <a:lnTo>
                  <a:pt x="362567" y="7349"/>
                </a:lnTo>
                <a:lnTo>
                  <a:pt x="358626" y="10549"/>
                </a:lnTo>
                <a:lnTo>
                  <a:pt x="353699" y="15147"/>
                </a:lnTo>
                <a:lnTo>
                  <a:pt x="339959" y="28658"/>
                </a:lnTo>
                <a:lnTo>
                  <a:pt x="338082" y="32429"/>
                </a:lnTo>
                <a:lnTo>
                  <a:pt x="336830" y="36847"/>
                </a:lnTo>
                <a:lnTo>
                  <a:pt x="335996" y="41698"/>
                </a:lnTo>
                <a:lnTo>
                  <a:pt x="334488" y="45885"/>
                </a:lnTo>
                <a:lnTo>
                  <a:pt x="332529" y="49628"/>
                </a:lnTo>
                <a:lnTo>
                  <a:pt x="330271" y="53077"/>
                </a:lnTo>
                <a:lnTo>
                  <a:pt x="328765" y="56328"/>
                </a:lnTo>
                <a:lnTo>
                  <a:pt x="327762" y="59448"/>
                </a:lnTo>
                <a:lnTo>
                  <a:pt x="327093" y="62480"/>
                </a:lnTo>
                <a:lnTo>
                  <a:pt x="326647" y="65455"/>
                </a:lnTo>
                <a:lnTo>
                  <a:pt x="326350" y="68390"/>
                </a:lnTo>
                <a:lnTo>
                  <a:pt x="326152" y="71299"/>
                </a:lnTo>
                <a:lnTo>
                  <a:pt x="326972" y="74191"/>
                </a:lnTo>
                <a:lnTo>
                  <a:pt x="328472" y="77072"/>
                </a:lnTo>
                <a:lnTo>
                  <a:pt x="330423" y="79944"/>
                </a:lnTo>
                <a:lnTo>
                  <a:pt x="331725" y="82812"/>
                </a:lnTo>
                <a:lnTo>
                  <a:pt x="332592" y="85677"/>
                </a:lnTo>
                <a:lnTo>
                  <a:pt x="333171" y="88538"/>
                </a:lnTo>
                <a:lnTo>
                  <a:pt x="333556" y="91399"/>
                </a:lnTo>
                <a:lnTo>
                  <a:pt x="333814" y="94259"/>
                </a:lnTo>
                <a:lnTo>
                  <a:pt x="333985" y="97117"/>
                </a:lnTo>
                <a:lnTo>
                  <a:pt x="335051" y="99976"/>
                </a:lnTo>
                <a:lnTo>
                  <a:pt x="336715" y="102834"/>
                </a:lnTo>
                <a:lnTo>
                  <a:pt x="338777" y="105692"/>
                </a:lnTo>
                <a:lnTo>
                  <a:pt x="340152" y="108550"/>
                </a:lnTo>
                <a:lnTo>
                  <a:pt x="341068" y="111407"/>
                </a:lnTo>
                <a:lnTo>
                  <a:pt x="341678" y="114265"/>
                </a:lnTo>
                <a:lnTo>
                  <a:pt x="343038" y="116170"/>
                </a:lnTo>
                <a:lnTo>
                  <a:pt x="344897" y="117440"/>
                </a:lnTo>
                <a:lnTo>
                  <a:pt x="347089" y="118287"/>
                </a:lnTo>
                <a:lnTo>
                  <a:pt x="352064" y="121767"/>
                </a:lnTo>
                <a:lnTo>
                  <a:pt x="354724" y="124029"/>
                </a:lnTo>
                <a:lnTo>
                  <a:pt x="358403" y="125537"/>
                </a:lnTo>
                <a:lnTo>
                  <a:pt x="367570" y="127212"/>
                </a:lnTo>
                <a:lnTo>
                  <a:pt x="370777" y="128612"/>
                </a:lnTo>
                <a:lnTo>
                  <a:pt x="372915" y="130497"/>
                </a:lnTo>
                <a:lnTo>
                  <a:pt x="374339" y="132706"/>
                </a:lnTo>
                <a:lnTo>
                  <a:pt x="376242" y="134179"/>
                </a:lnTo>
                <a:lnTo>
                  <a:pt x="378464" y="135161"/>
                </a:lnTo>
                <a:lnTo>
                  <a:pt x="383471" y="136252"/>
                </a:lnTo>
                <a:lnTo>
                  <a:pt x="396987" y="136953"/>
                </a:lnTo>
                <a:lnTo>
                  <a:pt x="413168" y="137091"/>
                </a:lnTo>
                <a:lnTo>
                  <a:pt x="422073" y="134570"/>
                </a:lnTo>
                <a:lnTo>
                  <a:pt x="432381" y="131227"/>
                </a:lnTo>
                <a:lnTo>
                  <a:pt x="443312" y="129741"/>
                </a:lnTo>
                <a:lnTo>
                  <a:pt x="451980" y="126541"/>
                </a:lnTo>
                <a:lnTo>
                  <a:pt x="462915" y="1199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5"/>
          <p:cNvSpPr/>
          <p:nvPr/>
        </p:nvSpPr>
        <p:spPr>
          <a:xfrm>
            <a:off x="6012181" y="3772008"/>
            <a:ext cx="214312" cy="325527"/>
          </a:xfrm>
          <a:custGeom>
            <a:avLst/>
            <a:gdLst/>
            <a:ahLst/>
            <a:cxnLst/>
            <a:rect l="0" t="0" r="0" b="0"/>
            <a:pathLst>
              <a:path w="214312" h="325527">
                <a:moveTo>
                  <a:pt x="85723" y="34182"/>
                </a:moveTo>
                <a:lnTo>
                  <a:pt x="90274" y="34182"/>
                </a:lnTo>
                <a:lnTo>
                  <a:pt x="91615" y="33229"/>
                </a:lnTo>
                <a:lnTo>
                  <a:pt x="92509" y="31642"/>
                </a:lnTo>
                <a:lnTo>
                  <a:pt x="93943" y="26801"/>
                </a:lnTo>
                <a:lnTo>
                  <a:pt x="98742" y="21411"/>
                </a:lnTo>
                <a:lnTo>
                  <a:pt x="100118" y="19000"/>
                </a:lnTo>
                <a:lnTo>
                  <a:pt x="102761" y="8931"/>
                </a:lnTo>
                <a:lnTo>
                  <a:pt x="96069" y="1741"/>
                </a:lnTo>
                <a:lnTo>
                  <a:pt x="95479" y="1124"/>
                </a:lnTo>
                <a:lnTo>
                  <a:pt x="94132" y="713"/>
                </a:lnTo>
                <a:lnTo>
                  <a:pt x="87686" y="135"/>
                </a:lnTo>
                <a:lnTo>
                  <a:pt x="82468" y="0"/>
                </a:lnTo>
                <a:lnTo>
                  <a:pt x="79744" y="916"/>
                </a:lnTo>
                <a:lnTo>
                  <a:pt x="74176" y="4475"/>
                </a:lnTo>
                <a:lnTo>
                  <a:pt x="68526" y="6691"/>
                </a:lnTo>
                <a:lnTo>
                  <a:pt x="65686" y="7282"/>
                </a:lnTo>
                <a:lnTo>
                  <a:pt x="59991" y="10479"/>
                </a:lnTo>
                <a:lnTo>
                  <a:pt x="57138" y="12665"/>
                </a:lnTo>
                <a:lnTo>
                  <a:pt x="51429" y="20174"/>
                </a:lnTo>
                <a:lnTo>
                  <a:pt x="48573" y="24843"/>
                </a:lnTo>
                <a:lnTo>
                  <a:pt x="44764" y="28908"/>
                </a:lnTo>
                <a:lnTo>
                  <a:pt x="40320" y="32571"/>
                </a:lnTo>
                <a:lnTo>
                  <a:pt x="35452" y="35965"/>
                </a:lnTo>
                <a:lnTo>
                  <a:pt x="31254" y="40133"/>
                </a:lnTo>
                <a:lnTo>
                  <a:pt x="27503" y="44817"/>
                </a:lnTo>
                <a:lnTo>
                  <a:pt x="24050" y="49844"/>
                </a:lnTo>
                <a:lnTo>
                  <a:pt x="17673" y="57971"/>
                </a:lnTo>
                <a:lnTo>
                  <a:pt x="11664" y="64757"/>
                </a:lnTo>
                <a:lnTo>
                  <a:pt x="5818" y="70948"/>
                </a:lnTo>
                <a:lnTo>
                  <a:pt x="3878" y="74885"/>
                </a:lnTo>
                <a:lnTo>
                  <a:pt x="1723" y="84340"/>
                </a:lnTo>
                <a:lnTo>
                  <a:pt x="765" y="92351"/>
                </a:lnTo>
                <a:lnTo>
                  <a:pt x="226" y="102217"/>
                </a:lnTo>
                <a:lnTo>
                  <a:pt x="66" y="111173"/>
                </a:lnTo>
                <a:lnTo>
                  <a:pt x="0" y="132525"/>
                </a:lnTo>
                <a:lnTo>
                  <a:pt x="952" y="134034"/>
                </a:lnTo>
                <a:lnTo>
                  <a:pt x="2539" y="135040"/>
                </a:lnTo>
                <a:lnTo>
                  <a:pt x="6843" y="136158"/>
                </a:lnTo>
                <a:lnTo>
                  <a:pt x="11931" y="136654"/>
                </a:lnTo>
                <a:lnTo>
                  <a:pt x="17367" y="136875"/>
                </a:lnTo>
                <a:lnTo>
                  <a:pt x="25783" y="136999"/>
                </a:lnTo>
                <a:lnTo>
                  <a:pt x="28618" y="137017"/>
                </a:lnTo>
                <a:lnTo>
                  <a:pt x="30508" y="136076"/>
                </a:lnTo>
                <a:lnTo>
                  <a:pt x="31768" y="134496"/>
                </a:lnTo>
                <a:lnTo>
                  <a:pt x="32608" y="132491"/>
                </a:lnTo>
                <a:lnTo>
                  <a:pt x="34121" y="131154"/>
                </a:lnTo>
                <a:lnTo>
                  <a:pt x="36081" y="130262"/>
                </a:lnTo>
                <a:lnTo>
                  <a:pt x="38341" y="129668"/>
                </a:lnTo>
                <a:lnTo>
                  <a:pt x="43393" y="126467"/>
                </a:lnTo>
                <a:lnTo>
                  <a:pt x="48812" y="121870"/>
                </a:lnTo>
                <a:lnTo>
                  <a:pt x="54396" y="116652"/>
                </a:lnTo>
                <a:lnTo>
                  <a:pt x="65742" y="105541"/>
                </a:lnTo>
                <a:lnTo>
                  <a:pt x="71445" y="99869"/>
                </a:lnTo>
                <a:lnTo>
                  <a:pt x="77155" y="91634"/>
                </a:lnTo>
                <a:lnTo>
                  <a:pt x="82868" y="82576"/>
                </a:lnTo>
                <a:lnTo>
                  <a:pt x="88582" y="75375"/>
                </a:lnTo>
                <a:lnTo>
                  <a:pt x="91756" y="69000"/>
                </a:lnTo>
                <a:lnTo>
                  <a:pt x="93543" y="60056"/>
                </a:lnTo>
                <a:lnTo>
                  <a:pt x="93794" y="57146"/>
                </a:lnTo>
                <a:lnTo>
                  <a:pt x="94914" y="54254"/>
                </a:lnTo>
                <a:lnTo>
                  <a:pt x="100088" y="45633"/>
                </a:lnTo>
                <a:lnTo>
                  <a:pt x="102997" y="37045"/>
                </a:lnTo>
                <a:lnTo>
                  <a:pt x="109491" y="28150"/>
                </a:lnTo>
                <a:lnTo>
                  <a:pt x="111439" y="25613"/>
                </a:lnTo>
                <a:lnTo>
                  <a:pt x="111441" y="37541"/>
                </a:lnTo>
                <a:lnTo>
                  <a:pt x="112393" y="40231"/>
                </a:lnTo>
                <a:lnTo>
                  <a:pt x="115992" y="45760"/>
                </a:lnTo>
                <a:lnTo>
                  <a:pt x="120766" y="51393"/>
                </a:lnTo>
                <a:lnTo>
                  <a:pt x="123373" y="54228"/>
                </a:lnTo>
                <a:lnTo>
                  <a:pt x="125111" y="57071"/>
                </a:lnTo>
                <a:lnTo>
                  <a:pt x="128508" y="65623"/>
                </a:lnTo>
                <a:lnTo>
                  <a:pt x="132679" y="71333"/>
                </a:lnTo>
                <a:lnTo>
                  <a:pt x="134172" y="75142"/>
                </a:lnTo>
                <a:lnTo>
                  <a:pt x="135832" y="84453"/>
                </a:lnTo>
                <a:lnTo>
                  <a:pt x="139109" y="92402"/>
                </a:lnTo>
                <a:lnTo>
                  <a:pt x="141316" y="95855"/>
                </a:lnTo>
                <a:lnTo>
                  <a:pt x="143769" y="104772"/>
                </a:lnTo>
                <a:lnTo>
                  <a:pt x="144423" y="109817"/>
                </a:lnTo>
                <a:lnTo>
                  <a:pt x="144859" y="115085"/>
                </a:lnTo>
                <a:lnTo>
                  <a:pt x="145150" y="120502"/>
                </a:lnTo>
                <a:lnTo>
                  <a:pt x="145343" y="126019"/>
                </a:lnTo>
                <a:lnTo>
                  <a:pt x="146425" y="131601"/>
                </a:lnTo>
                <a:lnTo>
                  <a:pt x="148099" y="137228"/>
                </a:lnTo>
                <a:lnTo>
                  <a:pt x="150167" y="142884"/>
                </a:lnTo>
                <a:lnTo>
                  <a:pt x="151546" y="148560"/>
                </a:lnTo>
                <a:lnTo>
                  <a:pt x="152465" y="154249"/>
                </a:lnTo>
                <a:lnTo>
                  <a:pt x="153078" y="159946"/>
                </a:lnTo>
                <a:lnTo>
                  <a:pt x="153486" y="165650"/>
                </a:lnTo>
                <a:lnTo>
                  <a:pt x="153759" y="171357"/>
                </a:lnTo>
                <a:lnTo>
                  <a:pt x="154061" y="183731"/>
                </a:lnTo>
                <a:lnTo>
                  <a:pt x="154196" y="198755"/>
                </a:lnTo>
                <a:lnTo>
                  <a:pt x="153279" y="205810"/>
                </a:lnTo>
                <a:lnTo>
                  <a:pt x="151716" y="212418"/>
                </a:lnTo>
                <a:lnTo>
                  <a:pt x="149721" y="218729"/>
                </a:lnTo>
                <a:lnTo>
                  <a:pt x="148391" y="224841"/>
                </a:lnTo>
                <a:lnTo>
                  <a:pt x="147504" y="230820"/>
                </a:lnTo>
                <a:lnTo>
                  <a:pt x="146913" y="236711"/>
                </a:lnTo>
                <a:lnTo>
                  <a:pt x="146519" y="242544"/>
                </a:lnTo>
                <a:lnTo>
                  <a:pt x="146256" y="248337"/>
                </a:lnTo>
                <a:lnTo>
                  <a:pt x="146081" y="254105"/>
                </a:lnTo>
                <a:lnTo>
                  <a:pt x="145012" y="259855"/>
                </a:lnTo>
                <a:lnTo>
                  <a:pt x="143347" y="265593"/>
                </a:lnTo>
                <a:lnTo>
                  <a:pt x="141284" y="271323"/>
                </a:lnTo>
                <a:lnTo>
                  <a:pt x="138992" y="280231"/>
                </a:lnTo>
                <a:lnTo>
                  <a:pt x="137021" y="288317"/>
                </a:lnTo>
                <a:lnTo>
                  <a:pt x="132970" y="298260"/>
                </a:lnTo>
                <a:lnTo>
                  <a:pt x="127995" y="306490"/>
                </a:lnTo>
                <a:lnTo>
                  <a:pt x="125334" y="310018"/>
                </a:lnTo>
                <a:lnTo>
                  <a:pt x="122608" y="312370"/>
                </a:lnTo>
                <a:lnTo>
                  <a:pt x="119838" y="313938"/>
                </a:lnTo>
                <a:lnTo>
                  <a:pt x="117039" y="314983"/>
                </a:lnTo>
                <a:lnTo>
                  <a:pt x="111389" y="318685"/>
                </a:lnTo>
                <a:lnTo>
                  <a:pt x="108549" y="321005"/>
                </a:lnTo>
                <a:lnTo>
                  <a:pt x="105703" y="322552"/>
                </a:lnTo>
                <a:lnTo>
                  <a:pt x="100001" y="324272"/>
                </a:lnTo>
                <a:lnTo>
                  <a:pt x="94292" y="325036"/>
                </a:lnTo>
                <a:lnTo>
                  <a:pt x="88579" y="325375"/>
                </a:lnTo>
                <a:lnTo>
                  <a:pt x="82865" y="325526"/>
                </a:lnTo>
                <a:lnTo>
                  <a:pt x="80961" y="324614"/>
                </a:lnTo>
                <a:lnTo>
                  <a:pt x="79691" y="323053"/>
                </a:lnTo>
                <a:lnTo>
                  <a:pt x="78844" y="321060"/>
                </a:lnTo>
                <a:lnTo>
                  <a:pt x="77327" y="319731"/>
                </a:lnTo>
                <a:lnTo>
                  <a:pt x="75364" y="318846"/>
                </a:lnTo>
                <a:lnTo>
                  <a:pt x="73102" y="318255"/>
                </a:lnTo>
                <a:lnTo>
                  <a:pt x="68049" y="315059"/>
                </a:lnTo>
                <a:lnTo>
                  <a:pt x="65368" y="312873"/>
                </a:lnTo>
                <a:lnTo>
                  <a:pt x="63581" y="310463"/>
                </a:lnTo>
                <a:lnTo>
                  <a:pt x="60113" y="301568"/>
                </a:lnTo>
                <a:lnTo>
                  <a:pt x="55926" y="292403"/>
                </a:lnTo>
                <a:lnTo>
                  <a:pt x="53430" y="284519"/>
                </a:lnTo>
                <a:lnTo>
                  <a:pt x="52321" y="276888"/>
                </a:lnTo>
                <a:lnTo>
                  <a:pt x="51828" y="267146"/>
                </a:lnTo>
                <a:lnTo>
                  <a:pt x="52649" y="261881"/>
                </a:lnTo>
                <a:lnTo>
                  <a:pt x="54149" y="256467"/>
                </a:lnTo>
                <a:lnTo>
                  <a:pt x="56101" y="250951"/>
                </a:lnTo>
                <a:lnTo>
                  <a:pt x="57403" y="245370"/>
                </a:lnTo>
                <a:lnTo>
                  <a:pt x="58270" y="239744"/>
                </a:lnTo>
                <a:lnTo>
                  <a:pt x="58849" y="234088"/>
                </a:lnTo>
                <a:lnTo>
                  <a:pt x="61140" y="228413"/>
                </a:lnTo>
                <a:lnTo>
                  <a:pt x="64572" y="222724"/>
                </a:lnTo>
                <a:lnTo>
                  <a:pt x="68765" y="217027"/>
                </a:lnTo>
                <a:lnTo>
                  <a:pt x="72513" y="211323"/>
                </a:lnTo>
                <a:lnTo>
                  <a:pt x="75964" y="205616"/>
                </a:lnTo>
                <a:lnTo>
                  <a:pt x="79217" y="199906"/>
                </a:lnTo>
                <a:lnTo>
                  <a:pt x="85372" y="188482"/>
                </a:lnTo>
                <a:lnTo>
                  <a:pt x="88347" y="182769"/>
                </a:lnTo>
                <a:lnTo>
                  <a:pt x="92235" y="177055"/>
                </a:lnTo>
                <a:lnTo>
                  <a:pt x="96732" y="171340"/>
                </a:lnTo>
                <a:lnTo>
                  <a:pt x="101635" y="165626"/>
                </a:lnTo>
                <a:lnTo>
                  <a:pt x="106808" y="160863"/>
                </a:lnTo>
                <a:lnTo>
                  <a:pt x="112163" y="156736"/>
                </a:lnTo>
                <a:lnTo>
                  <a:pt x="117637" y="153033"/>
                </a:lnTo>
                <a:lnTo>
                  <a:pt x="122239" y="149611"/>
                </a:lnTo>
                <a:lnTo>
                  <a:pt x="126260" y="146377"/>
                </a:lnTo>
                <a:lnTo>
                  <a:pt x="129893" y="143268"/>
                </a:lnTo>
                <a:lnTo>
                  <a:pt x="134220" y="140243"/>
                </a:lnTo>
                <a:lnTo>
                  <a:pt x="139010" y="137275"/>
                </a:lnTo>
                <a:lnTo>
                  <a:pt x="144107" y="134343"/>
                </a:lnTo>
                <a:lnTo>
                  <a:pt x="154852" y="128545"/>
                </a:lnTo>
                <a:lnTo>
                  <a:pt x="160384" y="125666"/>
                </a:lnTo>
                <a:lnTo>
                  <a:pt x="165025" y="122793"/>
                </a:lnTo>
                <a:lnTo>
                  <a:pt x="169071" y="119926"/>
                </a:lnTo>
                <a:lnTo>
                  <a:pt x="172721" y="117062"/>
                </a:lnTo>
                <a:lnTo>
                  <a:pt x="179317" y="113880"/>
                </a:lnTo>
                <a:lnTo>
                  <a:pt x="185423" y="112466"/>
                </a:lnTo>
                <a:lnTo>
                  <a:pt x="191312" y="111837"/>
                </a:lnTo>
                <a:lnTo>
                  <a:pt x="194216" y="110717"/>
                </a:lnTo>
                <a:lnTo>
                  <a:pt x="199982" y="106933"/>
                </a:lnTo>
                <a:lnTo>
                  <a:pt x="205720" y="104615"/>
                </a:lnTo>
                <a:lnTo>
                  <a:pt x="214311" y="10276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6"/>
          <p:cNvSpPr/>
          <p:nvPr/>
        </p:nvSpPr>
        <p:spPr>
          <a:xfrm>
            <a:off x="7058419" y="3797617"/>
            <a:ext cx="162003" cy="256776"/>
          </a:xfrm>
          <a:custGeom>
            <a:avLst/>
            <a:gdLst/>
            <a:ahLst/>
            <a:cxnLst/>
            <a:rect l="0" t="0" r="0" b="0"/>
            <a:pathLst>
              <a:path w="162003" h="256776">
                <a:moveTo>
                  <a:pt x="25323" y="0"/>
                </a:moveTo>
                <a:lnTo>
                  <a:pt x="25323" y="12770"/>
                </a:lnTo>
                <a:lnTo>
                  <a:pt x="26276" y="15181"/>
                </a:lnTo>
                <a:lnTo>
                  <a:pt x="29874" y="20400"/>
                </a:lnTo>
                <a:lnTo>
                  <a:pt x="31214" y="24077"/>
                </a:lnTo>
                <a:lnTo>
                  <a:pt x="32108" y="28434"/>
                </a:lnTo>
                <a:lnTo>
                  <a:pt x="32704" y="33244"/>
                </a:lnTo>
                <a:lnTo>
                  <a:pt x="33366" y="41128"/>
                </a:lnTo>
                <a:lnTo>
                  <a:pt x="33543" y="44563"/>
                </a:lnTo>
                <a:lnTo>
                  <a:pt x="34613" y="48759"/>
                </a:lnTo>
                <a:lnTo>
                  <a:pt x="36278" y="53461"/>
                </a:lnTo>
                <a:lnTo>
                  <a:pt x="38342" y="58501"/>
                </a:lnTo>
                <a:lnTo>
                  <a:pt x="39718" y="63766"/>
                </a:lnTo>
                <a:lnTo>
                  <a:pt x="40634" y="69181"/>
                </a:lnTo>
                <a:lnTo>
                  <a:pt x="41246" y="74695"/>
                </a:lnTo>
                <a:lnTo>
                  <a:pt x="41653" y="80277"/>
                </a:lnTo>
                <a:lnTo>
                  <a:pt x="41925" y="85903"/>
                </a:lnTo>
                <a:lnTo>
                  <a:pt x="42106" y="91559"/>
                </a:lnTo>
                <a:lnTo>
                  <a:pt x="43179" y="97234"/>
                </a:lnTo>
                <a:lnTo>
                  <a:pt x="44847" y="102923"/>
                </a:lnTo>
                <a:lnTo>
                  <a:pt x="46912" y="108620"/>
                </a:lnTo>
                <a:lnTo>
                  <a:pt x="48288" y="114324"/>
                </a:lnTo>
                <a:lnTo>
                  <a:pt x="49206" y="120031"/>
                </a:lnTo>
                <a:lnTo>
                  <a:pt x="49817" y="125741"/>
                </a:lnTo>
                <a:lnTo>
                  <a:pt x="51178" y="131452"/>
                </a:lnTo>
                <a:lnTo>
                  <a:pt x="53036" y="137165"/>
                </a:lnTo>
                <a:lnTo>
                  <a:pt x="55229" y="142878"/>
                </a:lnTo>
                <a:lnTo>
                  <a:pt x="56690" y="148592"/>
                </a:lnTo>
                <a:lnTo>
                  <a:pt x="57665" y="154306"/>
                </a:lnTo>
                <a:lnTo>
                  <a:pt x="58314" y="160021"/>
                </a:lnTo>
                <a:lnTo>
                  <a:pt x="58747" y="165736"/>
                </a:lnTo>
                <a:lnTo>
                  <a:pt x="59036" y="171451"/>
                </a:lnTo>
                <a:lnTo>
                  <a:pt x="59228" y="177165"/>
                </a:lnTo>
                <a:lnTo>
                  <a:pt x="60309" y="182880"/>
                </a:lnTo>
                <a:lnTo>
                  <a:pt x="61982" y="188595"/>
                </a:lnTo>
                <a:lnTo>
                  <a:pt x="64050" y="194310"/>
                </a:lnTo>
                <a:lnTo>
                  <a:pt x="65429" y="199073"/>
                </a:lnTo>
                <a:lnTo>
                  <a:pt x="66960" y="206904"/>
                </a:lnTo>
                <a:lnTo>
                  <a:pt x="67369" y="211278"/>
                </a:lnTo>
                <a:lnTo>
                  <a:pt x="67641" y="216100"/>
                </a:lnTo>
                <a:lnTo>
                  <a:pt x="67944" y="225584"/>
                </a:lnTo>
                <a:lnTo>
                  <a:pt x="68138" y="239435"/>
                </a:lnTo>
                <a:lnTo>
                  <a:pt x="68186" y="256775"/>
                </a:lnTo>
                <a:lnTo>
                  <a:pt x="68186" y="252505"/>
                </a:lnTo>
                <a:lnTo>
                  <a:pt x="67233" y="251205"/>
                </a:lnTo>
                <a:lnTo>
                  <a:pt x="65646" y="250337"/>
                </a:lnTo>
                <a:lnTo>
                  <a:pt x="63634" y="249759"/>
                </a:lnTo>
                <a:lnTo>
                  <a:pt x="62294" y="248421"/>
                </a:lnTo>
                <a:lnTo>
                  <a:pt x="61400" y="246577"/>
                </a:lnTo>
                <a:lnTo>
                  <a:pt x="60805" y="244395"/>
                </a:lnTo>
                <a:lnTo>
                  <a:pt x="57603" y="239430"/>
                </a:lnTo>
                <a:lnTo>
                  <a:pt x="53005" y="233096"/>
                </a:lnTo>
                <a:lnTo>
                  <a:pt x="50445" y="228740"/>
                </a:lnTo>
                <a:lnTo>
                  <a:pt x="47786" y="223931"/>
                </a:lnTo>
                <a:lnTo>
                  <a:pt x="44832" y="216047"/>
                </a:lnTo>
                <a:lnTo>
                  <a:pt x="42566" y="208416"/>
                </a:lnTo>
                <a:lnTo>
                  <a:pt x="40629" y="203714"/>
                </a:lnTo>
                <a:lnTo>
                  <a:pt x="38384" y="198675"/>
                </a:lnTo>
                <a:lnTo>
                  <a:pt x="33350" y="187995"/>
                </a:lnTo>
                <a:lnTo>
                  <a:pt x="30675" y="182480"/>
                </a:lnTo>
                <a:lnTo>
                  <a:pt x="28891" y="176898"/>
                </a:lnTo>
                <a:lnTo>
                  <a:pt x="27701" y="171272"/>
                </a:lnTo>
                <a:lnTo>
                  <a:pt x="26909" y="165617"/>
                </a:lnTo>
                <a:lnTo>
                  <a:pt x="25428" y="159941"/>
                </a:lnTo>
                <a:lnTo>
                  <a:pt x="23488" y="154253"/>
                </a:lnTo>
                <a:lnTo>
                  <a:pt x="21242" y="148555"/>
                </a:lnTo>
                <a:lnTo>
                  <a:pt x="18793" y="142852"/>
                </a:lnTo>
                <a:lnTo>
                  <a:pt x="13530" y="131435"/>
                </a:lnTo>
                <a:lnTo>
                  <a:pt x="11747" y="125723"/>
                </a:lnTo>
                <a:lnTo>
                  <a:pt x="10557" y="120011"/>
                </a:lnTo>
                <a:lnTo>
                  <a:pt x="9764" y="114297"/>
                </a:lnTo>
                <a:lnTo>
                  <a:pt x="8282" y="109535"/>
                </a:lnTo>
                <a:lnTo>
                  <a:pt x="4097" y="101705"/>
                </a:lnTo>
                <a:lnTo>
                  <a:pt x="2600" y="97331"/>
                </a:lnTo>
                <a:lnTo>
                  <a:pt x="1602" y="92510"/>
                </a:lnTo>
                <a:lnTo>
                  <a:pt x="936" y="87391"/>
                </a:lnTo>
                <a:lnTo>
                  <a:pt x="493" y="82073"/>
                </a:lnTo>
                <a:lnTo>
                  <a:pt x="197" y="76623"/>
                </a:lnTo>
                <a:lnTo>
                  <a:pt x="0" y="71084"/>
                </a:lnTo>
                <a:lnTo>
                  <a:pt x="821" y="66440"/>
                </a:lnTo>
                <a:lnTo>
                  <a:pt x="5575" y="55352"/>
                </a:lnTo>
                <a:lnTo>
                  <a:pt x="7021" y="49048"/>
                </a:lnTo>
                <a:lnTo>
                  <a:pt x="10204" y="43072"/>
                </a:lnTo>
                <a:lnTo>
                  <a:pt x="14794" y="37241"/>
                </a:lnTo>
                <a:lnTo>
                  <a:pt x="17351" y="34352"/>
                </a:lnTo>
                <a:lnTo>
                  <a:pt x="20008" y="31474"/>
                </a:lnTo>
                <a:lnTo>
                  <a:pt x="22732" y="29555"/>
                </a:lnTo>
                <a:lnTo>
                  <a:pt x="25501" y="28276"/>
                </a:lnTo>
                <a:lnTo>
                  <a:pt x="28299" y="27423"/>
                </a:lnTo>
                <a:lnTo>
                  <a:pt x="31118" y="25902"/>
                </a:lnTo>
                <a:lnTo>
                  <a:pt x="33948" y="23936"/>
                </a:lnTo>
                <a:lnTo>
                  <a:pt x="36789" y="21672"/>
                </a:lnTo>
                <a:lnTo>
                  <a:pt x="40587" y="20163"/>
                </a:lnTo>
                <a:lnTo>
                  <a:pt x="45024" y="19157"/>
                </a:lnTo>
                <a:lnTo>
                  <a:pt x="49888" y="18486"/>
                </a:lnTo>
                <a:lnTo>
                  <a:pt x="55034" y="18039"/>
                </a:lnTo>
                <a:lnTo>
                  <a:pt x="60371" y="17741"/>
                </a:lnTo>
                <a:lnTo>
                  <a:pt x="70427" y="17410"/>
                </a:lnTo>
                <a:lnTo>
                  <a:pt x="78072" y="17263"/>
                </a:lnTo>
                <a:lnTo>
                  <a:pt x="82397" y="18176"/>
                </a:lnTo>
                <a:lnTo>
                  <a:pt x="87185" y="19737"/>
                </a:lnTo>
                <a:lnTo>
                  <a:pt x="92281" y="21731"/>
                </a:lnTo>
                <a:lnTo>
                  <a:pt x="97585" y="23060"/>
                </a:lnTo>
                <a:lnTo>
                  <a:pt x="103025" y="23946"/>
                </a:lnTo>
                <a:lnTo>
                  <a:pt x="108557" y="24536"/>
                </a:lnTo>
                <a:lnTo>
                  <a:pt x="113198" y="25882"/>
                </a:lnTo>
                <a:lnTo>
                  <a:pt x="117243" y="27733"/>
                </a:lnTo>
                <a:lnTo>
                  <a:pt x="120893" y="29919"/>
                </a:lnTo>
                <a:lnTo>
                  <a:pt x="125232" y="32328"/>
                </a:lnTo>
                <a:lnTo>
                  <a:pt x="135132" y="37546"/>
                </a:lnTo>
                <a:lnTo>
                  <a:pt x="138534" y="40270"/>
                </a:lnTo>
                <a:lnTo>
                  <a:pt x="140802" y="43040"/>
                </a:lnTo>
                <a:lnTo>
                  <a:pt x="142315" y="45838"/>
                </a:lnTo>
                <a:lnTo>
                  <a:pt x="144275" y="47704"/>
                </a:lnTo>
                <a:lnTo>
                  <a:pt x="146534" y="48948"/>
                </a:lnTo>
                <a:lnTo>
                  <a:pt x="148993" y="49777"/>
                </a:lnTo>
                <a:lnTo>
                  <a:pt x="151585" y="51282"/>
                </a:lnTo>
                <a:lnTo>
                  <a:pt x="154265" y="53238"/>
                </a:lnTo>
                <a:lnTo>
                  <a:pt x="157004" y="55495"/>
                </a:lnTo>
                <a:lnTo>
                  <a:pt x="158831" y="57951"/>
                </a:lnTo>
                <a:lnTo>
                  <a:pt x="160859" y="63221"/>
                </a:lnTo>
                <a:lnTo>
                  <a:pt x="161761" y="68738"/>
                </a:lnTo>
                <a:lnTo>
                  <a:pt x="162002" y="71543"/>
                </a:lnTo>
                <a:lnTo>
                  <a:pt x="161210" y="74366"/>
                </a:lnTo>
                <a:lnTo>
                  <a:pt x="157789" y="80041"/>
                </a:lnTo>
                <a:lnTo>
                  <a:pt x="153095" y="85739"/>
                </a:lnTo>
                <a:lnTo>
                  <a:pt x="150509" y="88592"/>
                </a:lnTo>
                <a:lnTo>
                  <a:pt x="147833" y="90494"/>
                </a:lnTo>
                <a:lnTo>
                  <a:pt x="145097" y="91762"/>
                </a:lnTo>
                <a:lnTo>
                  <a:pt x="142319" y="92607"/>
                </a:lnTo>
                <a:lnTo>
                  <a:pt x="139516" y="94123"/>
                </a:lnTo>
                <a:lnTo>
                  <a:pt x="136694" y="96086"/>
                </a:lnTo>
                <a:lnTo>
                  <a:pt x="133861" y="98347"/>
                </a:lnTo>
                <a:lnTo>
                  <a:pt x="130067" y="100807"/>
                </a:lnTo>
                <a:lnTo>
                  <a:pt x="125632" y="103400"/>
                </a:lnTo>
                <a:lnTo>
                  <a:pt x="120771" y="106081"/>
                </a:lnTo>
                <a:lnTo>
                  <a:pt x="115626" y="107868"/>
                </a:lnTo>
                <a:lnTo>
                  <a:pt x="110289" y="109060"/>
                </a:lnTo>
                <a:lnTo>
                  <a:pt x="104827" y="109854"/>
                </a:lnTo>
                <a:lnTo>
                  <a:pt x="99281" y="111336"/>
                </a:lnTo>
                <a:lnTo>
                  <a:pt x="93678" y="113276"/>
                </a:lnTo>
                <a:lnTo>
                  <a:pt x="88038" y="115523"/>
                </a:lnTo>
                <a:lnTo>
                  <a:pt x="83325" y="117020"/>
                </a:lnTo>
                <a:lnTo>
                  <a:pt x="79232" y="118018"/>
                </a:lnTo>
                <a:lnTo>
                  <a:pt x="75550" y="118684"/>
                </a:lnTo>
                <a:lnTo>
                  <a:pt x="71190" y="119128"/>
                </a:lnTo>
                <a:lnTo>
                  <a:pt x="66378" y="119424"/>
                </a:lnTo>
                <a:lnTo>
                  <a:pt x="56905" y="119752"/>
                </a:lnTo>
                <a:lnTo>
                  <a:pt x="46217" y="119937"/>
                </a:lnTo>
                <a:lnTo>
                  <a:pt x="31156" y="120005"/>
                </a:lnTo>
                <a:lnTo>
                  <a:pt x="29211" y="119056"/>
                </a:lnTo>
                <a:lnTo>
                  <a:pt x="27915" y="117471"/>
                </a:lnTo>
                <a:lnTo>
                  <a:pt x="27051" y="115461"/>
                </a:lnTo>
                <a:lnTo>
                  <a:pt x="25523" y="114122"/>
                </a:lnTo>
                <a:lnTo>
                  <a:pt x="23551" y="113229"/>
                </a:lnTo>
                <a:lnTo>
                  <a:pt x="18821" y="112236"/>
                </a:lnTo>
                <a:lnTo>
                  <a:pt x="16225" y="111972"/>
                </a:lnTo>
                <a:lnTo>
                  <a:pt x="8178" y="11144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7"/>
          <p:cNvSpPr/>
          <p:nvPr/>
        </p:nvSpPr>
        <p:spPr>
          <a:xfrm>
            <a:off x="7332355" y="3763337"/>
            <a:ext cx="135480" cy="137147"/>
          </a:xfrm>
          <a:custGeom>
            <a:avLst/>
            <a:gdLst/>
            <a:ahLst/>
            <a:cxnLst/>
            <a:rect l="0" t="0" r="0" b="0"/>
            <a:pathLst>
              <a:path w="135480" h="137147">
                <a:moveTo>
                  <a:pt x="51425" y="25708"/>
                </a:moveTo>
                <a:lnTo>
                  <a:pt x="44044" y="25708"/>
                </a:lnTo>
                <a:lnTo>
                  <a:pt x="41742" y="26660"/>
                </a:lnTo>
                <a:lnTo>
                  <a:pt x="38302" y="28248"/>
                </a:lnTo>
                <a:lnTo>
                  <a:pt x="28195" y="33089"/>
                </a:lnTo>
                <a:lnTo>
                  <a:pt x="24273" y="36291"/>
                </a:lnTo>
                <a:lnTo>
                  <a:pt x="21893" y="38478"/>
                </a:lnTo>
                <a:lnTo>
                  <a:pt x="16710" y="43448"/>
                </a:lnTo>
                <a:lnTo>
                  <a:pt x="13994" y="46107"/>
                </a:lnTo>
                <a:lnTo>
                  <a:pt x="12183" y="49785"/>
                </a:lnTo>
                <a:lnTo>
                  <a:pt x="10976" y="54142"/>
                </a:lnTo>
                <a:lnTo>
                  <a:pt x="10172" y="58951"/>
                </a:lnTo>
                <a:lnTo>
                  <a:pt x="8682" y="63110"/>
                </a:lnTo>
                <a:lnTo>
                  <a:pt x="6738" y="66835"/>
                </a:lnTo>
                <a:lnTo>
                  <a:pt x="4487" y="70271"/>
                </a:lnTo>
                <a:lnTo>
                  <a:pt x="2989" y="73514"/>
                </a:lnTo>
                <a:lnTo>
                  <a:pt x="1989" y="76629"/>
                </a:lnTo>
                <a:lnTo>
                  <a:pt x="1322" y="79657"/>
                </a:lnTo>
                <a:lnTo>
                  <a:pt x="878" y="82629"/>
                </a:lnTo>
                <a:lnTo>
                  <a:pt x="582" y="85563"/>
                </a:lnTo>
                <a:lnTo>
                  <a:pt x="385" y="88471"/>
                </a:lnTo>
                <a:lnTo>
                  <a:pt x="253" y="91362"/>
                </a:lnTo>
                <a:lnTo>
                  <a:pt x="107" y="97115"/>
                </a:lnTo>
                <a:lnTo>
                  <a:pt x="0" y="114287"/>
                </a:lnTo>
                <a:lnTo>
                  <a:pt x="949" y="117146"/>
                </a:lnTo>
                <a:lnTo>
                  <a:pt x="2535" y="120004"/>
                </a:lnTo>
                <a:lnTo>
                  <a:pt x="4544" y="122862"/>
                </a:lnTo>
                <a:lnTo>
                  <a:pt x="5883" y="125719"/>
                </a:lnTo>
                <a:lnTo>
                  <a:pt x="6776" y="128577"/>
                </a:lnTo>
                <a:lnTo>
                  <a:pt x="7372" y="131435"/>
                </a:lnTo>
                <a:lnTo>
                  <a:pt x="8721" y="133340"/>
                </a:lnTo>
                <a:lnTo>
                  <a:pt x="10573" y="134610"/>
                </a:lnTo>
                <a:lnTo>
                  <a:pt x="12761" y="135457"/>
                </a:lnTo>
                <a:lnTo>
                  <a:pt x="15171" y="136021"/>
                </a:lnTo>
                <a:lnTo>
                  <a:pt x="17731" y="136397"/>
                </a:lnTo>
                <a:lnTo>
                  <a:pt x="20389" y="136648"/>
                </a:lnTo>
                <a:lnTo>
                  <a:pt x="23114" y="136816"/>
                </a:lnTo>
                <a:lnTo>
                  <a:pt x="28683" y="137002"/>
                </a:lnTo>
                <a:lnTo>
                  <a:pt x="40970" y="137121"/>
                </a:lnTo>
                <a:lnTo>
                  <a:pt x="61665" y="137146"/>
                </a:lnTo>
                <a:lnTo>
                  <a:pt x="64919" y="136195"/>
                </a:lnTo>
                <a:lnTo>
                  <a:pt x="68041" y="134609"/>
                </a:lnTo>
                <a:lnTo>
                  <a:pt x="71075" y="132598"/>
                </a:lnTo>
                <a:lnTo>
                  <a:pt x="74050" y="130305"/>
                </a:lnTo>
                <a:lnTo>
                  <a:pt x="76985" y="127825"/>
                </a:lnTo>
                <a:lnTo>
                  <a:pt x="79895" y="125218"/>
                </a:lnTo>
                <a:lnTo>
                  <a:pt x="85668" y="119782"/>
                </a:lnTo>
                <a:lnTo>
                  <a:pt x="88541" y="116999"/>
                </a:lnTo>
                <a:lnTo>
                  <a:pt x="92362" y="114191"/>
                </a:lnTo>
                <a:lnTo>
                  <a:pt x="96814" y="111367"/>
                </a:lnTo>
                <a:lnTo>
                  <a:pt x="101686" y="108531"/>
                </a:lnTo>
                <a:lnTo>
                  <a:pt x="104935" y="105688"/>
                </a:lnTo>
                <a:lnTo>
                  <a:pt x="107100" y="102840"/>
                </a:lnTo>
                <a:lnTo>
                  <a:pt x="108545" y="99989"/>
                </a:lnTo>
                <a:lnTo>
                  <a:pt x="110459" y="97137"/>
                </a:lnTo>
                <a:lnTo>
                  <a:pt x="112689" y="94282"/>
                </a:lnTo>
                <a:lnTo>
                  <a:pt x="115128" y="91426"/>
                </a:lnTo>
                <a:lnTo>
                  <a:pt x="117705" y="88570"/>
                </a:lnTo>
                <a:lnTo>
                  <a:pt x="123110" y="82856"/>
                </a:lnTo>
                <a:lnTo>
                  <a:pt x="125885" y="79047"/>
                </a:lnTo>
                <a:lnTo>
                  <a:pt x="128688" y="74602"/>
                </a:lnTo>
                <a:lnTo>
                  <a:pt x="131508" y="69734"/>
                </a:lnTo>
                <a:lnTo>
                  <a:pt x="133389" y="65536"/>
                </a:lnTo>
                <a:lnTo>
                  <a:pt x="134642" y="61785"/>
                </a:lnTo>
                <a:lnTo>
                  <a:pt x="135479" y="58332"/>
                </a:lnTo>
                <a:lnTo>
                  <a:pt x="135082" y="54124"/>
                </a:lnTo>
                <a:lnTo>
                  <a:pt x="133867" y="49415"/>
                </a:lnTo>
                <a:lnTo>
                  <a:pt x="132104" y="44370"/>
                </a:lnTo>
                <a:lnTo>
                  <a:pt x="130928" y="40054"/>
                </a:lnTo>
                <a:lnTo>
                  <a:pt x="130145" y="36224"/>
                </a:lnTo>
                <a:lnTo>
                  <a:pt x="129622" y="32719"/>
                </a:lnTo>
                <a:lnTo>
                  <a:pt x="128321" y="29429"/>
                </a:lnTo>
                <a:lnTo>
                  <a:pt x="126502" y="26284"/>
                </a:lnTo>
                <a:lnTo>
                  <a:pt x="124337" y="23234"/>
                </a:lnTo>
                <a:lnTo>
                  <a:pt x="121940" y="21201"/>
                </a:lnTo>
                <a:lnTo>
                  <a:pt x="119390" y="19846"/>
                </a:lnTo>
                <a:lnTo>
                  <a:pt x="116737" y="18942"/>
                </a:lnTo>
                <a:lnTo>
                  <a:pt x="113064" y="17387"/>
                </a:lnTo>
                <a:lnTo>
                  <a:pt x="103903" y="13120"/>
                </a:lnTo>
                <a:lnTo>
                  <a:pt x="99745" y="11601"/>
                </a:lnTo>
                <a:lnTo>
                  <a:pt x="96021" y="10588"/>
                </a:lnTo>
                <a:lnTo>
                  <a:pt x="92586" y="9913"/>
                </a:lnTo>
                <a:lnTo>
                  <a:pt x="88390" y="8510"/>
                </a:lnTo>
                <a:lnTo>
                  <a:pt x="83689" y="6623"/>
                </a:lnTo>
                <a:lnTo>
                  <a:pt x="78649" y="4412"/>
                </a:lnTo>
                <a:lnTo>
                  <a:pt x="74337" y="2938"/>
                </a:lnTo>
                <a:lnTo>
                  <a:pt x="70509" y="1955"/>
                </a:lnTo>
                <a:lnTo>
                  <a:pt x="67005" y="1300"/>
                </a:lnTo>
                <a:lnTo>
                  <a:pt x="63716" y="864"/>
                </a:lnTo>
                <a:lnTo>
                  <a:pt x="60572" y="572"/>
                </a:lnTo>
                <a:lnTo>
                  <a:pt x="57523" y="378"/>
                </a:lnTo>
                <a:lnTo>
                  <a:pt x="51595" y="163"/>
                </a:lnTo>
                <a:lnTo>
                  <a:pt x="43364" y="0"/>
                </a:lnTo>
                <a:lnTo>
                  <a:pt x="40539" y="2535"/>
                </a:lnTo>
                <a:lnTo>
                  <a:pt x="34279" y="856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8"/>
          <p:cNvSpPr/>
          <p:nvPr/>
        </p:nvSpPr>
        <p:spPr>
          <a:xfrm>
            <a:off x="7530886" y="3754786"/>
            <a:ext cx="187082" cy="145702"/>
          </a:xfrm>
          <a:custGeom>
            <a:avLst/>
            <a:gdLst/>
            <a:ahLst/>
            <a:cxnLst/>
            <a:rect l="0" t="0" r="0" b="0"/>
            <a:pathLst>
              <a:path w="187082" h="145702">
                <a:moveTo>
                  <a:pt x="92923" y="8541"/>
                </a:moveTo>
                <a:lnTo>
                  <a:pt x="88372" y="8541"/>
                </a:lnTo>
                <a:lnTo>
                  <a:pt x="87032" y="7589"/>
                </a:lnTo>
                <a:lnTo>
                  <a:pt x="86138" y="6001"/>
                </a:lnTo>
                <a:lnTo>
                  <a:pt x="84360" y="0"/>
                </a:lnTo>
                <a:lnTo>
                  <a:pt x="79803" y="4529"/>
                </a:lnTo>
                <a:lnTo>
                  <a:pt x="77510" y="5866"/>
                </a:lnTo>
                <a:lnTo>
                  <a:pt x="72420" y="7352"/>
                </a:lnTo>
                <a:lnTo>
                  <a:pt x="66984" y="10553"/>
                </a:lnTo>
                <a:lnTo>
                  <a:pt x="64200" y="12740"/>
                </a:lnTo>
                <a:lnTo>
                  <a:pt x="60440" y="15150"/>
                </a:lnTo>
                <a:lnTo>
                  <a:pt x="56028" y="17710"/>
                </a:lnTo>
                <a:lnTo>
                  <a:pt x="51182" y="20369"/>
                </a:lnTo>
                <a:lnTo>
                  <a:pt x="46998" y="22141"/>
                </a:lnTo>
                <a:lnTo>
                  <a:pt x="43257" y="23323"/>
                </a:lnTo>
                <a:lnTo>
                  <a:pt x="39810" y="24111"/>
                </a:lnTo>
                <a:lnTo>
                  <a:pt x="35607" y="24636"/>
                </a:lnTo>
                <a:lnTo>
                  <a:pt x="30900" y="24986"/>
                </a:lnTo>
                <a:lnTo>
                  <a:pt x="25857" y="25219"/>
                </a:lnTo>
                <a:lnTo>
                  <a:pt x="21542" y="26327"/>
                </a:lnTo>
                <a:lnTo>
                  <a:pt x="17714" y="28019"/>
                </a:lnTo>
                <a:lnTo>
                  <a:pt x="14210" y="30099"/>
                </a:lnTo>
                <a:lnTo>
                  <a:pt x="11872" y="32438"/>
                </a:lnTo>
                <a:lnTo>
                  <a:pt x="10314" y="34950"/>
                </a:lnTo>
                <a:lnTo>
                  <a:pt x="9276" y="37577"/>
                </a:lnTo>
                <a:lnTo>
                  <a:pt x="7631" y="39328"/>
                </a:lnTo>
                <a:lnTo>
                  <a:pt x="5581" y="40496"/>
                </a:lnTo>
                <a:lnTo>
                  <a:pt x="0" y="42370"/>
                </a:lnTo>
                <a:lnTo>
                  <a:pt x="494" y="43476"/>
                </a:lnTo>
                <a:lnTo>
                  <a:pt x="3584" y="47245"/>
                </a:lnTo>
                <a:lnTo>
                  <a:pt x="5741" y="48631"/>
                </a:lnTo>
                <a:lnTo>
                  <a:pt x="10679" y="50172"/>
                </a:lnTo>
                <a:lnTo>
                  <a:pt x="12376" y="51535"/>
                </a:lnTo>
                <a:lnTo>
                  <a:pt x="13508" y="53396"/>
                </a:lnTo>
                <a:lnTo>
                  <a:pt x="14262" y="55589"/>
                </a:lnTo>
                <a:lnTo>
                  <a:pt x="15718" y="57051"/>
                </a:lnTo>
                <a:lnTo>
                  <a:pt x="17640" y="58027"/>
                </a:lnTo>
                <a:lnTo>
                  <a:pt x="19875" y="58676"/>
                </a:lnTo>
                <a:lnTo>
                  <a:pt x="23269" y="59110"/>
                </a:lnTo>
                <a:lnTo>
                  <a:pt x="27438" y="59399"/>
                </a:lnTo>
                <a:lnTo>
                  <a:pt x="32122" y="59591"/>
                </a:lnTo>
                <a:lnTo>
                  <a:pt x="36196" y="60672"/>
                </a:lnTo>
                <a:lnTo>
                  <a:pt x="39865" y="62345"/>
                </a:lnTo>
                <a:lnTo>
                  <a:pt x="43264" y="64413"/>
                </a:lnTo>
                <a:lnTo>
                  <a:pt x="47435" y="65792"/>
                </a:lnTo>
                <a:lnTo>
                  <a:pt x="52120" y="66710"/>
                </a:lnTo>
                <a:lnTo>
                  <a:pt x="57149" y="67323"/>
                </a:lnTo>
                <a:lnTo>
                  <a:pt x="62407" y="67732"/>
                </a:lnTo>
                <a:lnTo>
                  <a:pt x="67816" y="68004"/>
                </a:lnTo>
                <a:lnTo>
                  <a:pt x="73328" y="68186"/>
                </a:lnTo>
                <a:lnTo>
                  <a:pt x="78907" y="69259"/>
                </a:lnTo>
                <a:lnTo>
                  <a:pt x="84532" y="70927"/>
                </a:lnTo>
                <a:lnTo>
                  <a:pt x="90186" y="72992"/>
                </a:lnTo>
                <a:lnTo>
                  <a:pt x="95861" y="74369"/>
                </a:lnTo>
                <a:lnTo>
                  <a:pt x="101549" y="75286"/>
                </a:lnTo>
                <a:lnTo>
                  <a:pt x="107247" y="75898"/>
                </a:lnTo>
                <a:lnTo>
                  <a:pt x="112950" y="77258"/>
                </a:lnTo>
                <a:lnTo>
                  <a:pt x="118657" y="79117"/>
                </a:lnTo>
                <a:lnTo>
                  <a:pt x="124366" y="81310"/>
                </a:lnTo>
                <a:lnTo>
                  <a:pt x="129125" y="82771"/>
                </a:lnTo>
                <a:lnTo>
                  <a:pt x="133251" y="83745"/>
                </a:lnTo>
                <a:lnTo>
                  <a:pt x="136953" y="84395"/>
                </a:lnTo>
                <a:lnTo>
                  <a:pt x="141327" y="85780"/>
                </a:lnTo>
                <a:lnTo>
                  <a:pt x="146147" y="87656"/>
                </a:lnTo>
                <a:lnTo>
                  <a:pt x="151266" y="89859"/>
                </a:lnTo>
                <a:lnTo>
                  <a:pt x="155631" y="91328"/>
                </a:lnTo>
                <a:lnTo>
                  <a:pt x="159494" y="92308"/>
                </a:lnTo>
                <a:lnTo>
                  <a:pt x="163021" y="92960"/>
                </a:lnTo>
                <a:lnTo>
                  <a:pt x="165372" y="94348"/>
                </a:lnTo>
                <a:lnTo>
                  <a:pt x="166941" y="96226"/>
                </a:lnTo>
                <a:lnTo>
                  <a:pt x="167985" y="98430"/>
                </a:lnTo>
                <a:lnTo>
                  <a:pt x="169635" y="99900"/>
                </a:lnTo>
                <a:lnTo>
                  <a:pt x="171687" y="100879"/>
                </a:lnTo>
                <a:lnTo>
                  <a:pt x="174008" y="101532"/>
                </a:lnTo>
                <a:lnTo>
                  <a:pt x="179127" y="104798"/>
                </a:lnTo>
                <a:lnTo>
                  <a:pt x="185622" y="110105"/>
                </a:lnTo>
                <a:lnTo>
                  <a:pt x="186155" y="111493"/>
                </a:lnTo>
                <a:lnTo>
                  <a:pt x="186748" y="115575"/>
                </a:lnTo>
                <a:lnTo>
                  <a:pt x="187081" y="118677"/>
                </a:lnTo>
                <a:lnTo>
                  <a:pt x="186175" y="119113"/>
                </a:lnTo>
                <a:lnTo>
                  <a:pt x="182629" y="119597"/>
                </a:lnTo>
                <a:lnTo>
                  <a:pt x="180350" y="120678"/>
                </a:lnTo>
                <a:lnTo>
                  <a:pt x="175277" y="124420"/>
                </a:lnTo>
                <a:lnTo>
                  <a:pt x="171617" y="127331"/>
                </a:lnTo>
                <a:lnTo>
                  <a:pt x="169199" y="127739"/>
                </a:lnTo>
                <a:lnTo>
                  <a:pt x="165681" y="128011"/>
                </a:lnTo>
                <a:lnTo>
                  <a:pt x="161431" y="128193"/>
                </a:lnTo>
                <a:lnTo>
                  <a:pt x="156692" y="129267"/>
                </a:lnTo>
                <a:lnTo>
                  <a:pt x="151629" y="130934"/>
                </a:lnTo>
                <a:lnTo>
                  <a:pt x="146348" y="132999"/>
                </a:lnTo>
                <a:lnTo>
                  <a:pt x="141875" y="134376"/>
                </a:lnTo>
                <a:lnTo>
                  <a:pt x="137940" y="135293"/>
                </a:lnTo>
                <a:lnTo>
                  <a:pt x="134365" y="135905"/>
                </a:lnTo>
                <a:lnTo>
                  <a:pt x="130076" y="136313"/>
                </a:lnTo>
                <a:lnTo>
                  <a:pt x="125312" y="136585"/>
                </a:lnTo>
                <a:lnTo>
                  <a:pt x="120231" y="136766"/>
                </a:lnTo>
                <a:lnTo>
                  <a:pt x="114939" y="137839"/>
                </a:lnTo>
                <a:lnTo>
                  <a:pt x="109505" y="139508"/>
                </a:lnTo>
                <a:lnTo>
                  <a:pt x="103978" y="141572"/>
                </a:lnTo>
                <a:lnTo>
                  <a:pt x="99340" y="142948"/>
                </a:lnTo>
                <a:lnTo>
                  <a:pt x="95297" y="143866"/>
                </a:lnTo>
                <a:lnTo>
                  <a:pt x="91648" y="144478"/>
                </a:lnTo>
                <a:lnTo>
                  <a:pt x="88263" y="144886"/>
                </a:lnTo>
                <a:lnTo>
                  <a:pt x="85054" y="145158"/>
                </a:lnTo>
                <a:lnTo>
                  <a:pt x="81963" y="145339"/>
                </a:lnTo>
                <a:lnTo>
                  <a:pt x="75986" y="145540"/>
                </a:lnTo>
                <a:lnTo>
                  <a:pt x="60339" y="145692"/>
                </a:lnTo>
                <a:lnTo>
                  <a:pt x="50061" y="14570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9"/>
          <p:cNvSpPr/>
          <p:nvPr/>
        </p:nvSpPr>
        <p:spPr>
          <a:xfrm>
            <a:off x="6543675" y="3017520"/>
            <a:ext cx="282893" cy="17145"/>
          </a:xfrm>
          <a:custGeom>
            <a:avLst/>
            <a:gdLst/>
            <a:ahLst/>
            <a:cxnLst/>
            <a:rect l="0" t="0" r="0" b="0"/>
            <a:pathLst>
              <a:path w="282893" h="17145">
                <a:moveTo>
                  <a:pt x="0" y="17144"/>
                </a:moveTo>
                <a:lnTo>
                  <a:pt x="75718" y="17144"/>
                </a:lnTo>
                <a:lnTo>
                  <a:pt x="80958" y="16192"/>
                </a:lnTo>
                <a:lnTo>
                  <a:pt x="86357" y="14605"/>
                </a:lnTo>
                <a:lnTo>
                  <a:pt x="91861" y="12594"/>
                </a:lnTo>
                <a:lnTo>
                  <a:pt x="98388" y="11253"/>
                </a:lnTo>
                <a:lnTo>
                  <a:pt x="105597" y="10359"/>
                </a:lnTo>
                <a:lnTo>
                  <a:pt x="113260" y="9764"/>
                </a:lnTo>
                <a:lnTo>
                  <a:pt x="120274" y="9367"/>
                </a:lnTo>
                <a:lnTo>
                  <a:pt x="133147" y="8925"/>
                </a:lnTo>
                <a:lnTo>
                  <a:pt x="151105" y="8677"/>
                </a:lnTo>
                <a:lnTo>
                  <a:pt x="156934" y="7689"/>
                </a:lnTo>
                <a:lnTo>
                  <a:pt x="162725" y="6079"/>
                </a:lnTo>
                <a:lnTo>
                  <a:pt x="168491" y="4052"/>
                </a:lnTo>
                <a:lnTo>
                  <a:pt x="175192" y="2701"/>
                </a:lnTo>
                <a:lnTo>
                  <a:pt x="182517" y="1801"/>
                </a:lnTo>
                <a:lnTo>
                  <a:pt x="190258" y="1200"/>
                </a:lnTo>
                <a:lnTo>
                  <a:pt x="197323" y="800"/>
                </a:lnTo>
                <a:lnTo>
                  <a:pt x="210254" y="355"/>
                </a:lnTo>
                <a:lnTo>
                  <a:pt x="234077" y="70"/>
                </a:lnTo>
                <a:lnTo>
                  <a:pt x="28289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0"/>
          <p:cNvSpPr/>
          <p:nvPr/>
        </p:nvSpPr>
        <p:spPr>
          <a:xfrm>
            <a:off x="6629400" y="2948939"/>
            <a:ext cx="85726" cy="197169"/>
          </a:xfrm>
          <a:custGeom>
            <a:avLst/>
            <a:gdLst/>
            <a:ahLst/>
            <a:cxnLst/>
            <a:rect l="0" t="0" r="0" b="0"/>
            <a:pathLst>
              <a:path w="85726" h="197169">
                <a:moveTo>
                  <a:pt x="0" y="0"/>
                </a:moveTo>
                <a:lnTo>
                  <a:pt x="0" y="13019"/>
                </a:lnTo>
                <a:lnTo>
                  <a:pt x="952" y="15347"/>
                </a:lnTo>
                <a:lnTo>
                  <a:pt x="2540" y="17852"/>
                </a:lnTo>
                <a:lnTo>
                  <a:pt x="4550" y="20474"/>
                </a:lnTo>
                <a:lnTo>
                  <a:pt x="6843" y="23174"/>
                </a:lnTo>
                <a:lnTo>
                  <a:pt x="9325" y="25927"/>
                </a:lnTo>
                <a:lnTo>
                  <a:pt x="11931" y="28715"/>
                </a:lnTo>
                <a:lnTo>
                  <a:pt x="13669" y="31526"/>
                </a:lnTo>
                <a:lnTo>
                  <a:pt x="15600" y="37189"/>
                </a:lnTo>
                <a:lnTo>
                  <a:pt x="17067" y="40986"/>
                </a:lnTo>
                <a:lnTo>
                  <a:pt x="18998" y="45422"/>
                </a:lnTo>
                <a:lnTo>
                  <a:pt x="21238" y="50284"/>
                </a:lnTo>
                <a:lnTo>
                  <a:pt x="23683" y="54478"/>
                </a:lnTo>
                <a:lnTo>
                  <a:pt x="26266" y="58226"/>
                </a:lnTo>
                <a:lnTo>
                  <a:pt x="28940" y="61678"/>
                </a:lnTo>
                <a:lnTo>
                  <a:pt x="31676" y="65884"/>
                </a:lnTo>
                <a:lnTo>
                  <a:pt x="34452" y="70593"/>
                </a:lnTo>
                <a:lnTo>
                  <a:pt x="37255" y="75637"/>
                </a:lnTo>
                <a:lnTo>
                  <a:pt x="40077" y="79952"/>
                </a:lnTo>
                <a:lnTo>
                  <a:pt x="42910" y="83782"/>
                </a:lnTo>
                <a:lnTo>
                  <a:pt x="45752" y="87287"/>
                </a:lnTo>
                <a:lnTo>
                  <a:pt x="47646" y="91529"/>
                </a:lnTo>
                <a:lnTo>
                  <a:pt x="48909" y="96262"/>
                </a:lnTo>
                <a:lnTo>
                  <a:pt x="49751" y="101322"/>
                </a:lnTo>
                <a:lnTo>
                  <a:pt x="51265" y="105649"/>
                </a:lnTo>
                <a:lnTo>
                  <a:pt x="53226" y="109485"/>
                </a:lnTo>
                <a:lnTo>
                  <a:pt x="55487" y="112995"/>
                </a:lnTo>
                <a:lnTo>
                  <a:pt x="57946" y="117240"/>
                </a:lnTo>
                <a:lnTo>
                  <a:pt x="63219" y="127037"/>
                </a:lnTo>
                <a:lnTo>
                  <a:pt x="65006" y="131364"/>
                </a:lnTo>
                <a:lnTo>
                  <a:pt x="66197" y="135201"/>
                </a:lnTo>
                <a:lnTo>
                  <a:pt x="66991" y="138712"/>
                </a:lnTo>
                <a:lnTo>
                  <a:pt x="67520" y="142957"/>
                </a:lnTo>
                <a:lnTo>
                  <a:pt x="67874" y="147693"/>
                </a:lnTo>
                <a:lnTo>
                  <a:pt x="68109" y="152755"/>
                </a:lnTo>
                <a:lnTo>
                  <a:pt x="69219" y="157082"/>
                </a:lnTo>
                <a:lnTo>
                  <a:pt x="70911" y="160919"/>
                </a:lnTo>
                <a:lnTo>
                  <a:pt x="72991" y="164429"/>
                </a:lnTo>
                <a:lnTo>
                  <a:pt x="74378" y="167722"/>
                </a:lnTo>
                <a:lnTo>
                  <a:pt x="75303" y="170870"/>
                </a:lnTo>
                <a:lnTo>
                  <a:pt x="76330" y="176907"/>
                </a:lnTo>
                <a:lnTo>
                  <a:pt x="76787" y="182766"/>
                </a:lnTo>
                <a:lnTo>
                  <a:pt x="77080" y="188397"/>
                </a:lnTo>
                <a:lnTo>
                  <a:pt x="77120" y="192635"/>
                </a:lnTo>
                <a:lnTo>
                  <a:pt x="78083" y="194146"/>
                </a:lnTo>
                <a:lnTo>
                  <a:pt x="79678" y="195153"/>
                </a:lnTo>
                <a:lnTo>
                  <a:pt x="85725" y="19716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1"/>
          <p:cNvSpPr/>
          <p:nvPr/>
        </p:nvSpPr>
        <p:spPr>
          <a:xfrm>
            <a:off x="6878116" y="2901239"/>
            <a:ext cx="111286" cy="226488"/>
          </a:xfrm>
          <a:custGeom>
            <a:avLst/>
            <a:gdLst/>
            <a:ahLst/>
            <a:cxnLst/>
            <a:rect l="0" t="0" r="0" b="0"/>
            <a:pathLst>
              <a:path w="111286" h="226488">
                <a:moveTo>
                  <a:pt x="8459" y="56273"/>
                </a:moveTo>
                <a:lnTo>
                  <a:pt x="8459" y="82062"/>
                </a:lnTo>
                <a:lnTo>
                  <a:pt x="9411" y="86801"/>
                </a:lnTo>
                <a:lnTo>
                  <a:pt x="10999" y="91865"/>
                </a:lnTo>
                <a:lnTo>
                  <a:pt x="13009" y="97146"/>
                </a:lnTo>
                <a:lnTo>
                  <a:pt x="14350" y="102572"/>
                </a:lnTo>
                <a:lnTo>
                  <a:pt x="15243" y="108094"/>
                </a:lnTo>
                <a:lnTo>
                  <a:pt x="15839" y="113680"/>
                </a:lnTo>
                <a:lnTo>
                  <a:pt x="16237" y="119309"/>
                </a:lnTo>
                <a:lnTo>
                  <a:pt x="16501" y="124967"/>
                </a:lnTo>
                <a:lnTo>
                  <a:pt x="16796" y="136334"/>
                </a:lnTo>
                <a:lnTo>
                  <a:pt x="16926" y="147736"/>
                </a:lnTo>
                <a:lnTo>
                  <a:pt x="17914" y="152491"/>
                </a:lnTo>
                <a:lnTo>
                  <a:pt x="19524" y="156613"/>
                </a:lnTo>
                <a:lnTo>
                  <a:pt x="21551" y="160314"/>
                </a:lnTo>
                <a:lnTo>
                  <a:pt x="22902" y="164686"/>
                </a:lnTo>
                <a:lnTo>
                  <a:pt x="23803" y="169506"/>
                </a:lnTo>
                <a:lnTo>
                  <a:pt x="24403" y="174624"/>
                </a:lnTo>
                <a:lnTo>
                  <a:pt x="24803" y="178989"/>
                </a:lnTo>
                <a:lnTo>
                  <a:pt x="25070" y="182851"/>
                </a:lnTo>
                <a:lnTo>
                  <a:pt x="25247" y="186378"/>
                </a:lnTo>
                <a:lnTo>
                  <a:pt x="26319" y="189682"/>
                </a:lnTo>
                <a:lnTo>
                  <a:pt x="27985" y="192838"/>
                </a:lnTo>
                <a:lnTo>
                  <a:pt x="30049" y="195894"/>
                </a:lnTo>
                <a:lnTo>
                  <a:pt x="32342" y="201829"/>
                </a:lnTo>
                <a:lnTo>
                  <a:pt x="33361" y="207642"/>
                </a:lnTo>
                <a:lnTo>
                  <a:pt x="33814" y="213401"/>
                </a:lnTo>
                <a:lnTo>
                  <a:pt x="34887" y="215317"/>
                </a:lnTo>
                <a:lnTo>
                  <a:pt x="36555" y="216595"/>
                </a:lnTo>
                <a:lnTo>
                  <a:pt x="41525" y="218646"/>
                </a:lnTo>
                <a:lnTo>
                  <a:pt x="44745" y="221466"/>
                </a:lnTo>
                <a:lnTo>
                  <a:pt x="50022" y="226487"/>
                </a:lnTo>
                <a:lnTo>
                  <a:pt x="50455" y="225947"/>
                </a:lnTo>
                <a:lnTo>
                  <a:pt x="51207" y="220234"/>
                </a:lnTo>
                <a:lnTo>
                  <a:pt x="50292" y="219873"/>
                </a:lnTo>
                <a:lnTo>
                  <a:pt x="48730" y="219632"/>
                </a:lnTo>
                <a:lnTo>
                  <a:pt x="46737" y="219472"/>
                </a:lnTo>
                <a:lnTo>
                  <a:pt x="45407" y="218412"/>
                </a:lnTo>
                <a:lnTo>
                  <a:pt x="44521" y="216753"/>
                </a:lnTo>
                <a:lnTo>
                  <a:pt x="43931" y="214695"/>
                </a:lnTo>
                <a:lnTo>
                  <a:pt x="40734" y="209868"/>
                </a:lnTo>
                <a:lnTo>
                  <a:pt x="38548" y="207247"/>
                </a:lnTo>
                <a:lnTo>
                  <a:pt x="37090" y="204547"/>
                </a:lnTo>
                <a:lnTo>
                  <a:pt x="35472" y="199008"/>
                </a:lnTo>
                <a:lnTo>
                  <a:pt x="35040" y="195244"/>
                </a:lnTo>
                <a:lnTo>
                  <a:pt x="34752" y="190831"/>
                </a:lnTo>
                <a:lnTo>
                  <a:pt x="34560" y="185983"/>
                </a:lnTo>
                <a:lnTo>
                  <a:pt x="33479" y="181799"/>
                </a:lnTo>
                <a:lnTo>
                  <a:pt x="31807" y="178057"/>
                </a:lnTo>
                <a:lnTo>
                  <a:pt x="29739" y="174610"/>
                </a:lnTo>
                <a:lnTo>
                  <a:pt x="27408" y="170407"/>
                </a:lnTo>
                <a:lnTo>
                  <a:pt x="22278" y="160657"/>
                </a:lnTo>
                <a:lnTo>
                  <a:pt x="20529" y="155390"/>
                </a:lnTo>
                <a:lnTo>
                  <a:pt x="19363" y="149973"/>
                </a:lnTo>
                <a:lnTo>
                  <a:pt x="18586" y="144458"/>
                </a:lnTo>
                <a:lnTo>
                  <a:pt x="18067" y="138875"/>
                </a:lnTo>
                <a:lnTo>
                  <a:pt x="17722" y="133249"/>
                </a:lnTo>
                <a:lnTo>
                  <a:pt x="17492" y="127593"/>
                </a:lnTo>
                <a:lnTo>
                  <a:pt x="16386" y="121917"/>
                </a:lnTo>
                <a:lnTo>
                  <a:pt x="14696" y="116228"/>
                </a:lnTo>
                <a:lnTo>
                  <a:pt x="12617" y="110531"/>
                </a:lnTo>
                <a:lnTo>
                  <a:pt x="11231" y="105780"/>
                </a:lnTo>
                <a:lnTo>
                  <a:pt x="10307" y="101660"/>
                </a:lnTo>
                <a:lnTo>
                  <a:pt x="9691" y="97961"/>
                </a:lnTo>
                <a:lnTo>
                  <a:pt x="8328" y="93590"/>
                </a:lnTo>
                <a:lnTo>
                  <a:pt x="6466" y="88771"/>
                </a:lnTo>
                <a:lnTo>
                  <a:pt x="4273" y="83653"/>
                </a:lnTo>
                <a:lnTo>
                  <a:pt x="2810" y="78337"/>
                </a:lnTo>
                <a:lnTo>
                  <a:pt x="1836" y="72887"/>
                </a:lnTo>
                <a:lnTo>
                  <a:pt x="1186" y="67349"/>
                </a:lnTo>
                <a:lnTo>
                  <a:pt x="753" y="62705"/>
                </a:lnTo>
                <a:lnTo>
                  <a:pt x="464" y="58656"/>
                </a:lnTo>
                <a:lnTo>
                  <a:pt x="271" y="55004"/>
                </a:lnTo>
                <a:lnTo>
                  <a:pt x="57" y="45867"/>
                </a:lnTo>
                <a:lnTo>
                  <a:pt x="0" y="40763"/>
                </a:lnTo>
                <a:lnTo>
                  <a:pt x="915" y="36408"/>
                </a:lnTo>
                <a:lnTo>
                  <a:pt x="2477" y="32552"/>
                </a:lnTo>
                <a:lnTo>
                  <a:pt x="5800" y="25728"/>
                </a:lnTo>
                <a:lnTo>
                  <a:pt x="7277" y="19520"/>
                </a:lnTo>
                <a:lnTo>
                  <a:pt x="7934" y="13586"/>
                </a:lnTo>
                <a:lnTo>
                  <a:pt x="8108" y="10670"/>
                </a:lnTo>
                <a:lnTo>
                  <a:pt x="9178" y="8726"/>
                </a:lnTo>
                <a:lnTo>
                  <a:pt x="10843" y="7430"/>
                </a:lnTo>
                <a:lnTo>
                  <a:pt x="12906" y="6566"/>
                </a:lnTo>
                <a:lnTo>
                  <a:pt x="15233" y="5990"/>
                </a:lnTo>
                <a:lnTo>
                  <a:pt x="17737" y="5606"/>
                </a:lnTo>
                <a:lnTo>
                  <a:pt x="20359" y="5350"/>
                </a:lnTo>
                <a:lnTo>
                  <a:pt x="22107" y="4227"/>
                </a:lnTo>
                <a:lnTo>
                  <a:pt x="23273" y="2526"/>
                </a:lnTo>
                <a:lnTo>
                  <a:pt x="24050" y="439"/>
                </a:lnTo>
                <a:lnTo>
                  <a:pt x="25520" y="0"/>
                </a:lnTo>
                <a:lnTo>
                  <a:pt x="27453" y="660"/>
                </a:lnTo>
                <a:lnTo>
                  <a:pt x="29694" y="2053"/>
                </a:lnTo>
                <a:lnTo>
                  <a:pt x="32141" y="2981"/>
                </a:lnTo>
                <a:lnTo>
                  <a:pt x="34724" y="3600"/>
                </a:lnTo>
                <a:lnTo>
                  <a:pt x="37399" y="4013"/>
                </a:lnTo>
                <a:lnTo>
                  <a:pt x="40135" y="5240"/>
                </a:lnTo>
                <a:lnTo>
                  <a:pt x="42911" y="7011"/>
                </a:lnTo>
                <a:lnTo>
                  <a:pt x="45714" y="9144"/>
                </a:lnTo>
                <a:lnTo>
                  <a:pt x="49488" y="11519"/>
                </a:lnTo>
                <a:lnTo>
                  <a:pt x="53909" y="14055"/>
                </a:lnTo>
                <a:lnTo>
                  <a:pt x="58762" y="16698"/>
                </a:lnTo>
                <a:lnTo>
                  <a:pt x="62949" y="18459"/>
                </a:lnTo>
                <a:lnTo>
                  <a:pt x="66694" y="19634"/>
                </a:lnTo>
                <a:lnTo>
                  <a:pt x="70142" y="20417"/>
                </a:lnTo>
                <a:lnTo>
                  <a:pt x="73393" y="21892"/>
                </a:lnTo>
                <a:lnTo>
                  <a:pt x="76513" y="23827"/>
                </a:lnTo>
                <a:lnTo>
                  <a:pt x="79546" y="26070"/>
                </a:lnTo>
                <a:lnTo>
                  <a:pt x="82520" y="28518"/>
                </a:lnTo>
                <a:lnTo>
                  <a:pt x="85455" y="31102"/>
                </a:lnTo>
                <a:lnTo>
                  <a:pt x="88365" y="33777"/>
                </a:lnTo>
                <a:lnTo>
                  <a:pt x="94138" y="39290"/>
                </a:lnTo>
                <a:lnTo>
                  <a:pt x="97010" y="42093"/>
                </a:lnTo>
                <a:lnTo>
                  <a:pt x="99879" y="45867"/>
                </a:lnTo>
                <a:lnTo>
                  <a:pt x="102743" y="50289"/>
                </a:lnTo>
                <a:lnTo>
                  <a:pt x="109633" y="61970"/>
                </a:lnTo>
                <a:lnTo>
                  <a:pt x="110575" y="68648"/>
                </a:lnTo>
                <a:lnTo>
                  <a:pt x="111180" y="79355"/>
                </a:lnTo>
                <a:lnTo>
                  <a:pt x="111285" y="85760"/>
                </a:lnTo>
                <a:lnTo>
                  <a:pt x="110347" y="88314"/>
                </a:lnTo>
                <a:lnTo>
                  <a:pt x="108769" y="90969"/>
                </a:lnTo>
                <a:lnTo>
                  <a:pt x="106764" y="93691"/>
                </a:lnTo>
                <a:lnTo>
                  <a:pt x="104476" y="95506"/>
                </a:lnTo>
                <a:lnTo>
                  <a:pt x="101998" y="96716"/>
                </a:lnTo>
                <a:lnTo>
                  <a:pt x="99393" y="97522"/>
                </a:lnTo>
                <a:lnTo>
                  <a:pt x="96704" y="99013"/>
                </a:lnTo>
                <a:lnTo>
                  <a:pt x="93959" y="100959"/>
                </a:lnTo>
                <a:lnTo>
                  <a:pt x="91177" y="103209"/>
                </a:lnTo>
                <a:lnTo>
                  <a:pt x="88369" y="105661"/>
                </a:lnTo>
                <a:lnTo>
                  <a:pt x="85544" y="108248"/>
                </a:lnTo>
                <a:lnTo>
                  <a:pt x="82710" y="110926"/>
                </a:lnTo>
                <a:lnTo>
                  <a:pt x="79867" y="112711"/>
                </a:lnTo>
                <a:lnTo>
                  <a:pt x="77019" y="113901"/>
                </a:lnTo>
                <a:lnTo>
                  <a:pt x="74168" y="114694"/>
                </a:lnTo>
                <a:lnTo>
                  <a:pt x="71315" y="115223"/>
                </a:lnTo>
                <a:lnTo>
                  <a:pt x="68460" y="115576"/>
                </a:lnTo>
                <a:lnTo>
                  <a:pt x="65605" y="115810"/>
                </a:lnTo>
                <a:lnTo>
                  <a:pt x="62749" y="115967"/>
                </a:lnTo>
                <a:lnTo>
                  <a:pt x="57035" y="116141"/>
                </a:lnTo>
                <a:lnTo>
                  <a:pt x="39891" y="116268"/>
                </a:lnTo>
                <a:lnTo>
                  <a:pt x="17031" y="11628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2"/>
          <p:cNvSpPr/>
          <p:nvPr/>
        </p:nvSpPr>
        <p:spPr>
          <a:xfrm>
            <a:off x="7049452" y="2888932"/>
            <a:ext cx="119867" cy="111402"/>
          </a:xfrm>
          <a:custGeom>
            <a:avLst/>
            <a:gdLst/>
            <a:ahLst/>
            <a:cxnLst/>
            <a:rect l="0" t="0" r="0" b="0"/>
            <a:pathLst>
              <a:path w="119867" h="111402">
                <a:moveTo>
                  <a:pt x="0" y="17145"/>
                </a:moveTo>
                <a:lnTo>
                  <a:pt x="7381" y="17145"/>
                </a:lnTo>
                <a:lnTo>
                  <a:pt x="7778" y="18098"/>
                </a:lnTo>
                <a:lnTo>
                  <a:pt x="8043" y="19685"/>
                </a:lnTo>
                <a:lnTo>
                  <a:pt x="8220" y="21696"/>
                </a:lnTo>
                <a:lnTo>
                  <a:pt x="8338" y="23989"/>
                </a:lnTo>
                <a:lnTo>
                  <a:pt x="8541" y="32746"/>
                </a:lnTo>
                <a:lnTo>
                  <a:pt x="8573" y="98344"/>
                </a:lnTo>
                <a:lnTo>
                  <a:pt x="9525" y="100805"/>
                </a:lnTo>
                <a:lnTo>
                  <a:pt x="11113" y="103399"/>
                </a:lnTo>
                <a:lnTo>
                  <a:pt x="13123" y="106080"/>
                </a:lnTo>
                <a:lnTo>
                  <a:pt x="15417" y="107868"/>
                </a:lnTo>
                <a:lnTo>
                  <a:pt x="17898" y="109059"/>
                </a:lnTo>
                <a:lnTo>
                  <a:pt x="24173" y="110972"/>
                </a:lnTo>
                <a:lnTo>
                  <a:pt x="26593" y="111129"/>
                </a:lnTo>
                <a:lnTo>
                  <a:pt x="40343" y="111401"/>
                </a:lnTo>
                <a:lnTo>
                  <a:pt x="42136" y="110463"/>
                </a:lnTo>
                <a:lnTo>
                  <a:pt x="44283" y="108884"/>
                </a:lnTo>
                <a:lnTo>
                  <a:pt x="46667" y="106880"/>
                </a:lnTo>
                <a:lnTo>
                  <a:pt x="49209" y="105543"/>
                </a:lnTo>
                <a:lnTo>
                  <a:pt x="51856" y="104652"/>
                </a:lnTo>
                <a:lnTo>
                  <a:pt x="54574" y="104058"/>
                </a:lnTo>
                <a:lnTo>
                  <a:pt x="57338" y="102710"/>
                </a:lnTo>
                <a:lnTo>
                  <a:pt x="60133" y="100858"/>
                </a:lnTo>
                <a:lnTo>
                  <a:pt x="62948" y="98671"/>
                </a:lnTo>
                <a:lnTo>
                  <a:pt x="66730" y="96261"/>
                </a:lnTo>
                <a:lnTo>
                  <a:pt x="71157" y="93701"/>
                </a:lnTo>
                <a:lnTo>
                  <a:pt x="76013" y="91043"/>
                </a:lnTo>
                <a:lnTo>
                  <a:pt x="80203" y="88318"/>
                </a:lnTo>
                <a:lnTo>
                  <a:pt x="83949" y="85549"/>
                </a:lnTo>
                <a:lnTo>
                  <a:pt x="87398" y="82750"/>
                </a:lnTo>
                <a:lnTo>
                  <a:pt x="90650" y="79932"/>
                </a:lnTo>
                <a:lnTo>
                  <a:pt x="93771" y="77100"/>
                </a:lnTo>
                <a:lnTo>
                  <a:pt x="99779" y="71414"/>
                </a:lnTo>
                <a:lnTo>
                  <a:pt x="105623" y="65712"/>
                </a:lnTo>
                <a:lnTo>
                  <a:pt x="108515" y="61906"/>
                </a:lnTo>
                <a:lnTo>
                  <a:pt x="111396" y="57463"/>
                </a:lnTo>
                <a:lnTo>
                  <a:pt x="114269" y="52596"/>
                </a:lnTo>
                <a:lnTo>
                  <a:pt x="116185" y="48399"/>
                </a:lnTo>
                <a:lnTo>
                  <a:pt x="117461" y="44649"/>
                </a:lnTo>
                <a:lnTo>
                  <a:pt x="118313" y="41196"/>
                </a:lnTo>
                <a:lnTo>
                  <a:pt x="118880" y="37941"/>
                </a:lnTo>
                <a:lnTo>
                  <a:pt x="119259" y="34819"/>
                </a:lnTo>
                <a:lnTo>
                  <a:pt x="119511" y="31785"/>
                </a:lnTo>
                <a:lnTo>
                  <a:pt x="119679" y="28810"/>
                </a:lnTo>
                <a:lnTo>
                  <a:pt x="119866" y="22965"/>
                </a:lnTo>
                <a:lnTo>
                  <a:pt x="118963" y="20072"/>
                </a:lnTo>
                <a:lnTo>
                  <a:pt x="117408" y="17192"/>
                </a:lnTo>
                <a:lnTo>
                  <a:pt x="115420" y="14319"/>
                </a:lnTo>
                <a:lnTo>
                  <a:pt x="113142" y="11451"/>
                </a:lnTo>
                <a:lnTo>
                  <a:pt x="110670" y="8586"/>
                </a:lnTo>
                <a:lnTo>
                  <a:pt x="108070" y="5724"/>
                </a:lnTo>
                <a:lnTo>
                  <a:pt x="105384" y="3816"/>
                </a:lnTo>
                <a:lnTo>
                  <a:pt x="102641" y="2544"/>
                </a:lnTo>
                <a:lnTo>
                  <a:pt x="99860" y="1696"/>
                </a:lnTo>
                <a:lnTo>
                  <a:pt x="97053" y="1131"/>
                </a:lnTo>
                <a:lnTo>
                  <a:pt x="94230" y="754"/>
                </a:lnTo>
                <a:lnTo>
                  <a:pt x="91395" y="503"/>
                </a:lnTo>
                <a:lnTo>
                  <a:pt x="88553" y="335"/>
                </a:lnTo>
                <a:lnTo>
                  <a:pt x="82854" y="149"/>
                </a:lnTo>
                <a:lnTo>
                  <a:pt x="70483" y="30"/>
                </a:lnTo>
                <a:lnTo>
                  <a:pt x="36927" y="0"/>
                </a:lnTo>
                <a:lnTo>
                  <a:pt x="35095" y="953"/>
                </a:lnTo>
                <a:lnTo>
                  <a:pt x="32921" y="2540"/>
                </a:lnTo>
                <a:lnTo>
                  <a:pt x="25717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3"/>
          <p:cNvSpPr/>
          <p:nvPr/>
        </p:nvSpPr>
        <p:spPr>
          <a:xfrm>
            <a:off x="7186612" y="2854642"/>
            <a:ext cx="188195" cy="145734"/>
          </a:xfrm>
          <a:custGeom>
            <a:avLst/>
            <a:gdLst/>
            <a:ahLst/>
            <a:cxnLst/>
            <a:rect l="0" t="0" r="0" b="0"/>
            <a:pathLst>
              <a:path w="188195" h="145734">
                <a:moveTo>
                  <a:pt x="51435" y="0"/>
                </a:moveTo>
                <a:lnTo>
                  <a:pt x="46884" y="4551"/>
                </a:lnTo>
                <a:lnTo>
                  <a:pt x="44591" y="5892"/>
                </a:lnTo>
                <a:lnTo>
                  <a:pt x="39504" y="7381"/>
                </a:lnTo>
                <a:lnTo>
                  <a:pt x="37766" y="8731"/>
                </a:lnTo>
                <a:lnTo>
                  <a:pt x="36607" y="10583"/>
                </a:lnTo>
                <a:lnTo>
                  <a:pt x="35834" y="12770"/>
                </a:lnTo>
                <a:lnTo>
                  <a:pt x="34368" y="14229"/>
                </a:lnTo>
                <a:lnTo>
                  <a:pt x="32437" y="15201"/>
                </a:lnTo>
                <a:lnTo>
                  <a:pt x="30197" y="15849"/>
                </a:lnTo>
                <a:lnTo>
                  <a:pt x="25168" y="19109"/>
                </a:lnTo>
                <a:lnTo>
                  <a:pt x="22495" y="21312"/>
                </a:lnTo>
                <a:lnTo>
                  <a:pt x="20711" y="23733"/>
                </a:lnTo>
                <a:lnTo>
                  <a:pt x="19523" y="26299"/>
                </a:lnTo>
                <a:lnTo>
                  <a:pt x="17614" y="32712"/>
                </a:lnTo>
                <a:lnTo>
                  <a:pt x="17354" y="36129"/>
                </a:lnTo>
                <a:lnTo>
                  <a:pt x="17186" y="41532"/>
                </a:lnTo>
                <a:lnTo>
                  <a:pt x="18125" y="41976"/>
                </a:lnTo>
                <a:lnTo>
                  <a:pt x="23997" y="42600"/>
                </a:lnTo>
                <a:lnTo>
                  <a:pt x="32747" y="42828"/>
                </a:lnTo>
                <a:lnTo>
                  <a:pt x="117195" y="42863"/>
                </a:lnTo>
                <a:lnTo>
                  <a:pt x="122898" y="43815"/>
                </a:lnTo>
                <a:lnTo>
                  <a:pt x="128605" y="45403"/>
                </a:lnTo>
                <a:lnTo>
                  <a:pt x="134314" y="47414"/>
                </a:lnTo>
                <a:lnTo>
                  <a:pt x="140026" y="48754"/>
                </a:lnTo>
                <a:lnTo>
                  <a:pt x="145738" y="49648"/>
                </a:lnTo>
                <a:lnTo>
                  <a:pt x="151451" y="50243"/>
                </a:lnTo>
                <a:lnTo>
                  <a:pt x="156212" y="50641"/>
                </a:lnTo>
                <a:lnTo>
                  <a:pt x="160339" y="50906"/>
                </a:lnTo>
                <a:lnTo>
                  <a:pt x="164043" y="51082"/>
                </a:lnTo>
                <a:lnTo>
                  <a:pt x="167465" y="52152"/>
                </a:lnTo>
                <a:lnTo>
                  <a:pt x="170698" y="53818"/>
                </a:lnTo>
                <a:lnTo>
                  <a:pt x="178181" y="58785"/>
                </a:lnTo>
                <a:lnTo>
                  <a:pt x="181744" y="62004"/>
                </a:lnTo>
                <a:lnTo>
                  <a:pt x="187242" y="67281"/>
                </a:lnTo>
                <a:lnTo>
                  <a:pt x="187693" y="68667"/>
                </a:lnTo>
                <a:lnTo>
                  <a:pt x="188194" y="72746"/>
                </a:lnTo>
                <a:lnTo>
                  <a:pt x="187375" y="75167"/>
                </a:lnTo>
                <a:lnTo>
                  <a:pt x="185877" y="77734"/>
                </a:lnTo>
                <a:lnTo>
                  <a:pt x="183926" y="80398"/>
                </a:lnTo>
                <a:lnTo>
                  <a:pt x="180719" y="83126"/>
                </a:lnTo>
                <a:lnTo>
                  <a:pt x="176678" y="85897"/>
                </a:lnTo>
                <a:lnTo>
                  <a:pt x="172078" y="88697"/>
                </a:lnTo>
                <a:lnTo>
                  <a:pt x="167106" y="91517"/>
                </a:lnTo>
                <a:lnTo>
                  <a:pt x="156502" y="97189"/>
                </a:lnTo>
                <a:lnTo>
                  <a:pt x="151007" y="100988"/>
                </a:lnTo>
                <a:lnTo>
                  <a:pt x="145439" y="105425"/>
                </a:lnTo>
                <a:lnTo>
                  <a:pt x="139822" y="110289"/>
                </a:lnTo>
                <a:lnTo>
                  <a:pt x="133220" y="114483"/>
                </a:lnTo>
                <a:lnTo>
                  <a:pt x="125961" y="118232"/>
                </a:lnTo>
                <a:lnTo>
                  <a:pt x="118264" y="121684"/>
                </a:lnTo>
                <a:lnTo>
                  <a:pt x="111227" y="123985"/>
                </a:lnTo>
                <a:lnTo>
                  <a:pt x="104632" y="125519"/>
                </a:lnTo>
                <a:lnTo>
                  <a:pt x="98330" y="126542"/>
                </a:lnTo>
                <a:lnTo>
                  <a:pt x="92223" y="128177"/>
                </a:lnTo>
                <a:lnTo>
                  <a:pt x="86247" y="130219"/>
                </a:lnTo>
                <a:lnTo>
                  <a:pt x="80358" y="132532"/>
                </a:lnTo>
                <a:lnTo>
                  <a:pt x="74527" y="134075"/>
                </a:lnTo>
                <a:lnTo>
                  <a:pt x="68735" y="135103"/>
                </a:lnTo>
                <a:lnTo>
                  <a:pt x="62968" y="135789"/>
                </a:lnTo>
                <a:lnTo>
                  <a:pt x="58171" y="137199"/>
                </a:lnTo>
                <a:lnTo>
                  <a:pt x="54021" y="139091"/>
                </a:lnTo>
                <a:lnTo>
                  <a:pt x="50302" y="141304"/>
                </a:lnTo>
                <a:lnTo>
                  <a:pt x="45917" y="142781"/>
                </a:lnTo>
                <a:lnTo>
                  <a:pt x="41089" y="143765"/>
                </a:lnTo>
                <a:lnTo>
                  <a:pt x="35964" y="144421"/>
                </a:lnTo>
                <a:lnTo>
                  <a:pt x="31597" y="144858"/>
                </a:lnTo>
                <a:lnTo>
                  <a:pt x="27732" y="145149"/>
                </a:lnTo>
                <a:lnTo>
                  <a:pt x="24203" y="145344"/>
                </a:lnTo>
                <a:lnTo>
                  <a:pt x="17742" y="145560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4"/>
          <p:cNvSpPr/>
          <p:nvPr/>
        </p:nvSpPr>
        <p:spPr>
          <a:xfrm>
            <a:off x="6397942" y="4697729"/>
            <a:ext cx="300039" cy="25719"/>
          </a:xfrm>
          <a:custGeom>
            <a:avLst/>
            <a:gdLst/>
            <a:ahLst/>
            <a:cxnLst/>
            <a:rect l="0" t="0" r="0" b="0"/>
            <a:pathLst>
              <a:path w="300039" h="25719">
                <a:moveTo>
                  <a:pt x="0" y="25718"/>
                </a:moveTo>
                <a:lnTo>
                  <a:pt x="4551" y="25718"/>
                </a:lnTo>
                <a:lnTo>
                  <a:pt x="6844" y="24766"/>
                </a:lnTo>
                <a:lnTo>
                  <a:pt x="9325" y="23178"/>
                </a:lnTo>
                <a:lnTo>
                  <a:pt x="15601" y="18337"/>
                </a:lnTo>
                <a:lnTo>
                  <a:pt x="24079" y="17675"/>
                </a:lnTo>
                <a:lnTo>
                  <a:pt x="30340" y="17499"/>
                </a:lnTo>
                <a:lnTo>
                  <a:pt x="36419" y="16429"/>
                </a:lnTo>
                <a:lnTo>
                  <a:pt x="42377" y="14763"/>
                </a:lnTo>
                <a:lnTo>
                  <a:pt x="48254" y="12699"/>
                </a:lnTo>
                <a:lnTo>
                  <a:pt x="55029" y="11324"/>
                </a:lnTo>
                <a:lnTo>
                  <a:pt x="62404" y="10407"/>
                </a:lnTo>
                <a:lnTo>
                  <a:pt x="70177" y="9796"/>
                </a:lnTo>
                <a:lnTo>
                  <a:pt x="77265" y="9388"/>
                </a:lnTo>
                <a:lnTo>
                  <a:pt x="90220" y="8935"/>
                </a:lnTo>
                <a:lnTo>
                  <a:pt x="97294" y="7862"/>
                </a:lnTo>
                <a:lnTo>
                  <a:pt x="104868" y="6194"/>
                </a:lnTo>
                <a:lnTo>
                  <a:pt x="112775" y="4130"/>
                </a:lnTo>
                <a:lnTo>
                  <a:pt x="119950" y="2753"/>
                </a:lnTo>
                <a:lnTo>
                  <a:pt x="126640" y="1836"/>
                </a:lnTo>
                <a:lnTo>
                  <a:pt x="133004" y="1224"/>
                </a:lnTo>
                <a:lnTo>
                  <a:pt x="140104" y="816"/>
                </a:lnTo>
                <a:lnTo>
                  <a:pt x="155613" y="363"/>
                </a:lnTo>
                <a:lnTo>
                  <a:pt x="219560" y="10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5"/>
          <p:cNvSpPr/>
          <p:nvPr/>
        </p:nvSpPr>
        <p:spPr>
          <a:xfrm>
            <a:off x="6277927" y="4843860"/>
            <a:ext cx="480061" cy="205295"/>
          </a:xfrm>
          <a:custGeom>
            <a:avLst/>
            <a:gdLst/>
            <a:ahLst/>
            <a:cxnLst/>
            <a:rect l="0" t="0" r="0" b="0"/>
            <a:pathLst>
              <a:path w="480061" h="205295">
                <a:moveTo>
                  <a:pt x="0" y="128190"/>
                </a:moveTo>
                <a:lnTo>
                  <a:pt x="20400" y="107790"/>
                </a:lnTo>
                <a:lnTo>
                  <a:pt x="28434" y="102296"/>
                </a:lnTo>
                <a:lnTo>
                  <a:pt x="33243" y="99497"/>
                </a:lnTo>
                <a:lnTo>
                  <a:pt x="37403" y="95726"/>
                </a:lnTo>
                <a:lnTo>
                  <a:pt x="41127" y="91308"/>
                </a:lnTo>
                <a:lnTo>
                  <a:pt x="44563" y="86456"/>
                </a:lnTo>
                <a:lnTo>
                  <a:pt x="47807" y="82270"/>
                </a:lnTo>
                <a:lnTo>
                  <a:pt x="50921" y="78527"/>
                </a:lnTo>
                <a:lnTo>
                  <a:pt x="53950" y="75079"/>
                </a:lnTo>
                <a:lnTo>
                  <a:pt x="62396" y="68707"/>
                </a:lnTo>
                <a:lnTo>
                  <a:pt x="71546" y="62700"/>
                </a:lnTo>
                <a:lnTo>
                  <a:pt x="78789" y="56856"/>
                </a:lnTo>
                <a:lnTo>
                  <a:pt x="85183" y="51083"/>
                </a:lnTo>
                <a:lnTo>
                  <a:pt x="92151" y="45343"/>
                </a:lnTo>
                <a:lnTo>
                  <a:pt x="101599" y="39616"/>
                </a:lnTo>
                <a:lnTo>
                  <a:pt x="109607" y="36436"/>
                </a:lnTo>
                <a:lnTo>
                  <a:pt x="117959" y="34395"/>
                </a:lnTo>
                <a:lnTo>
                  <a:pt x="128507" y="34041"/>
                </a:lnTo>
                <a:lnTo>
                  <a:pt x="131392" y="34944"/>
                </a:lnTo>
                <a:lnTo>
                  <a:pt x="133314" y="36498"/>
                </a:lnTo>
                <a:lnTo>
                  <a:pt x="134597" y="38487"/>
                </a:lnTo>
                <a:lnTo>
                  <a:pt x="136403" y="39813"/>
                </a:lnTo>
                <a:lnTo>
                  <a:pt x="138561" y="40697"/>
                </a:lnTo>
                <a:lnTo>
                  <a:pt x="140951" y="41286"/>
                </a:lnTo>
                <a:lnTo>
                  <a:pt x="143498" y="43584"/>
                </a:lnTo>
                <a:lnTo>
                  <a:pt x="146147" y="47021"/>
                </a:lnTo>
                <a:lnTo>
                  <a:pt x="148867" y="51217"/>
                </a:lnTo>
                <a:lnTo>
                  <a:pt x="151632" y="54967"/>
                </a:lnTo>
                <a:lnTo>
                  <a:pt x="154428" y="58420"/>
                </a:lnTo>
                <a:lnTo>
                  <a:pt x="157244" y="61674"/>
                </a:lnTo>
                <a:lnTo>
                  <a:pt x="159122" y="65749"/>
                </a:lnTo>
                <a:lnTo>
                  <a:pt x="160374" y="70370"/>
                </a:lnTo>
                <a:lnTo>
                  <a:pt x="161209" y="75356"/>
                </a:lnTo>
                <a:lnTo>
                  <a:pt x="162717" y="80584"/>
                </a:lnTo>
                <a:lnTo>
                  <a:pt x="164676" y="85975"/>
                </a:lnTo>
                <a:lnTo>
                  <a:pt x="166933" y="91474"/>
                </a:lnTo>
                <a:lnTo>
                  <a:pt x="168439" y="97045"/>
                </a:lnTo>
                <a:lnTo>
                  <a:pt x="169443" y="102664"/>
                </a:lnTo>
                <a:lnTo>
                  <a:pt x="170111" y="108315"/>
                </a:lnTo>
                <a:lnTo>
                  <a:pt x="170558" y="113988"/>
                </a:lnTo>
                <a:lnTo>
                  <a:pt x="170855" y="119674"/>
                </a:lnTo>
                <a:lnTo>
                  <a:pt x="171053" y="125370"/>
                </a:lnTo>
                <a:lnTo>
                  <a:pt x="170233" y="132025"/>
                </a:lnTo>
                <a:lnTo>
                  <a:pt x="168734" y="139319"/>
                </a:lnTo>
                <a:lnTo>
                  <a:pt x="166782" y="147039"/>
                </a:lnTo>
                <a:lnTo>
                  <a:pt x="165480" y="153138"/>
                </a:lnTo>
                <a:lnTo>
                  <a:pt x="164613" y="158157"/>
                </a:lnTo>
                <a:lnTo>
                  <a:pt x="164034" y="162456"/>
                </a:lnTo>
                <a:lnTo>
                  <a:pt x="162696" y="167226"/>
                </a:lnTo>
                <a:lnTo>
                  <a:pt x="160852" y="172312"/>
                </a:lnTo>
                <a:lnTo>
                  <a:pt x="158669" y="177607"/>
                </a:lnTo>
                <a:lnTo>
                  <a:pt x="158167" y="182089"/>
                </a:lnTo>
                <a:lnTo>
                  <a:pt x="158785" y="186031"/>
                </a:lnTo>
                <a:lnTo>
                  <a:pt x="160149" y="189610"/>
                </a:lnTo>
                <a:lnTo>
                  <a:pt x="161059" y="192949"/>
                </a:lnTo>
                <a:lnTo>
                  <a:pt x="162069" y="199200"/>
                </a:lnTo>
                <a:lnTo>
                  <a:pt x="161386" y="201247"/>
                </a:lnTo>
                <a:lnTo>
                  <a:pt x="159978" y="202612"/>
                </a:lnTo>
                <a:lnTo>
                  <a:pt x="155426" y="204803"/>
                </a:lnTo>
                <a:lnTo>
                  <a:pt x="147023" y="205294"/>
                </a:lnTo>
                <a:lnTo>
                  <a:pt x="146593" y="204358"/>
                </a:lnTo>
                <a:lnTo>
                  <a:pt x="145987" y="198489"/>
                </a:lnTo>
                <a:lnTo>
                  <a:pt x="145846" y="193406"/>
                </a:lnTo>
                <a:lnTo>
                  <a:pt x="145766" y="180639"/>
                </a:lnTo>
                <a:lnTo>
                  <a:pt x="146707" y="175538"/>
                </a:lnTo>
                <a:lnTo>
                  <a:pt x="148287" y="170233"/>
                </a:lnTo>
                <a:lnTo>
                  <a:pt x="150293" y="164791"/>
                </a:lnTo>
                <a:lnTo>
                  <a:pt x="151630" y="159258"/>
                </a:lnTo>
                <a:lnTo>
                  <a:pt x="152522" y="153664"/>
                </a:lnTo>
                <a:lnTo>
                  <a:pt x="153116" y="148030"/>
                </a:lnTo>
                <a:lnTo>
                  <a:pt x="154465" y="142370"/>
                </a:lnTo>
                <a:lnTo>
                  <a:pt x="156317" y="136691"/>
                </a:lnTo>
                <a:lnTo>
                  <a:pt x="158503" y="130999"/>
                </a:lnTo>
                <a:lnTo>
                  <a:pt x="163474" y="117056"/>
                </a:lnTo>
                <a:lnTo>
                  <a:pt x="166133" y="109337"/>
                </a:lnTo>
                <a:lnTo>
                  <a:pt x="168857" y="103239"/>
                </a:lnTo>
                <a:lnTo>
                  <a:pt x="171627" y="98221"/>
                </a:lnTo>
                <a:lnTo>
                  <a:pt x="174426" y="93923"/>
                </a:lnTo>
                <a:lnTo>
                  <a:pt x="177244" y="89152"/>
                </a:lnTo>
                <a:lnTo>
                  <a:pt x="180075" y="84068"/>
                </a:lnTo>
                <a:lnTo>
                  <a:pt x="182915" y="78773"/>
                </a:lnTo>
                <a:lnTo>
                  <a:pt x="186714" y="74290"/>
                </a:lnTo>
                <a:lnTo>
                  <a:pt x="191151" y="70349"/>
                </a:lnTo>
                <a:lnTo>
                  <a:pt x="196014" y="66769"/>
                </a:lnTo>
                <a:lnTo>
                  <a:pt x="201161" y="63430"/>
                </a:lnTo>
                <a:lnTo>
                  <a:pt x="211960" y="57180"/>
                </a:lnTo>
                <a:lnTo>
                  <a:pt x="220569" y="51228"/>
                </a:lnTo>
                <a:lnTo>
                  <a:pt x="224199" y="48306"/>
                </a:lnTo>
                <a:lnTo>
                  <a:pt x="228523" y="46359"/>
                </a:lnTo>
                <a:lnTo>
                  <a:pt x="242759" y="43619"/>
                </a:lnTo>
                <a:lnTo>
                  <a:pt x="256585" y="42693"/>
                </a:lnTo>
                <a:lnTo>
                  <a:pt x="268488" y="42509"/>
                </a:lnTo>
                <a:lnTo>
                  <a:pt x="271384" y="43447"/>
                </a:lnTo>
                <a:lnTo>
                  <a:pt x="277144" y="47029"/>
                </a:lnTo>
                <a:lnTo>
                  <a:pt x="279059" y="50270"/>
                </a:lnTo>
                <a:lnTo>
                  <a:pt x="280337" y="54335"/>
                </a:lnTo>
                <a:lnTo>
                  <a:pt x="281189" y="58951"/>
                </a:lnTo>
                <a:lnTo>
                  <a:pt x="282709" y="62981"/>
                </a:lnTo>
                <a:lnTo>
                  <a:pt x="284676" y="66619"/>
                </a:lnTo>
                <a:lnTo>
                  <a:pt x="286938" y="69998"/>
                </a:lnTo>
                <a:lnTo>
                  <a:pt x="291993" y="76292"/>
                </a:lnTo>
                <a:lnTo>
                  <a:pt x="294675" y="79304"/>
                </a:lnTo>
                <a:lnTo>
                  <a:pt x="296463" y="83216"/>
                </a:lnTo>
                <a:lnTo>
                  <a:pt x="297654" y="87730"/>
                </a:lnTo>
                <a:lnTo>
                  <a:pt x="298449" y="92644"/>
                </a:lnTo>
                <a:lnTo>
                  <a:pt x="299931" y="96872"/>
                </a:lnTo>
                <a:lnTo>
                  <a:pt x="301872" y="100644"/>
                </a:lnTo>
                <a:lnTo>
                  <a:pt x="304117" y="104112"/>
                </a:lnTo>
                <a:lnTo>
                  <a:pt x="305615" y="108328"/>
                </a:lnTo>
                <a:lnTo>
                  <a:pt x="306613" y="113043"/>
                </a:lnTo>
                <a:lnTo>
                  <a:pt x="307279" y="118092"/>
                </a:lnTo>
                <a:lnTo>
                  <a:pt x="308675" y="122410"/>
                </a:lnTo>
                <a:lnTo>
                  <a:pt x="310559" y="126242"/>
                </a:lnTo>
                <a:lnTo>
                  <a:pt x="315874" y="134684"/>
                </a:lnTo>
                <a:lnTo>
                  <a:pt x="321346" y="140697"/>
                </a:lnTo>
                <a:lnTo>
                  <a:pt x="323768" y="142243"/>
                </a:lnTo>
                <a:lnTo>
                  <a:pt x="328999" y="143961"/>
                </a:lnTo>
                <a:lnTo>
                  <a:pt x="342951" y="145154"/>
                </a:lnTo>
                <a:lnTo>
                  <a:pt x="357195" y="145311"/>
                </a:lnTo>
                <a:lnTo>
                  <a:pt x="362905" y="145324"/>
                </a:lnTo>
                <a:lnTo>
                  <a:pt x="365762" y="144375"/>
                </a:lnTo>
                <a:lnTo>
                  <a:pt x="371476" y="140781"/>
                </a:lnTo>
                <a:lnTo>
                  <a:pt x="377190" y="136008"/>
                </a:lnTo>
                <a:lnTo>
                  <a:pt x="382905" y="130712"/>
                </a:lnTo>
                <a:lnTo>
                  <a:pt x="394335" y="119551"/>
                </a:lnTo>
                <a:lnTo>
                  <a:pt x="397192" y="116716"/>
                </a:lnTo>
                <a:lnTo>
                  <a:pt x="400050" y="112920"/>
                </a:lnTo>
                <a:lnTo>
                  <a:pt x="402907" y="108485"/>
                </a:lnTo>
                <a:lnTo>
                  <a:pt x="405765" y="103623"/>
                </a:lnTo>
                <a:lnTo>
                  <a:pt x="409575" y="99430"/>
                </a:lnTo>
                <a:lnTo>
                  <a:pt x="414021" y="95681"/>
                </a:lnTo>
                <a:lnTo>
                  <a:pt x="418889" y="92230"/>
                </a:lnTo>
                <a:lnTo>
                  <a:pt x="423086" y="88024"/>
                </a:lnTo>
                <a:lnTo>
                  <a:pt x="426838" y="83315"/>
                </a:lnTo>
                <a:lnTo>
                  <a:pt x="430291" y="78271"/>
                </a:lnTo>
                <a:lnTo>
                  <a:pt x="432593" y="73955"/>
                </a:lnTo>
                <a:lnTo>
                  <a:pt x="434128" y="70126"/>
                </a:lnTo>
                <a:lnTo>
                  <a:pt x="435151" y="66621"/>
                </a:lnTo>
                <a:lnTo>
                  <a:pt x="436786" y="62378"/>
                </a:lnTo>
                <a:lnTo>
                  <a:pt x="438828" y="57646"/>
                </a:lnTo>
                <a:lnTo>
                  <a:pt x="441142" y="52585"/>
                </a:lnTo>
                <a:lnTo>
                  <a:pt x="442685" y="48259"/>
                </a:lnTo>
                <a:lnTo>
                  <a:pt x="443713" y="44423"/>
                </a:lnTo>
                <a:lnTo>
                  <a:pt x="444399" y="40913"/>
                </a:lnTo>
                <a:lnTo>
                  <a:pt x="444856" y="37620"/>
                </a:lnTo>
                <a:lnTo>
                  <a:pt x="445364" y="31421"/>
                </a:lnTo>
                <a:lnTo>
                  <a:pt x="445589" y="25492"/>
                </a:lnTo>
                <a:lnTo>
                  <a:pt x="445716" y="16798"/>
                </a:lnTo>
                <a:lnTo>
                  <a:pt x="445734" y="13924"/>
                </a:lnTo>
                <a:lnTo>
                  <a:pt x="444794" y="12007"/>
                </a:lnTo>
                <a:lnTo>
                  <a:pt x="443214" y="10730"/>
                </a:lnTo>
                <a:lnTo>
                  <a:pt x="441209" y="9878"/>
                </a:lnTo>
                <a:lnTo>
                  <a:pt x="439872" y="8358"/>
                </a:lnTo>
                <a:lnTo>
                  <a:pt x="438980" y="6392"/>
                </a:lnTo>
                <a:lnTo>
                  <a:pt x="438387" y="4128"/>
                </a:lnTo>
                <a:lnTo>
                  <a:pt x="437037" y="2620"/>
                </a:lnTo>
                <a:lnTo>
                  <a:pt x="435186" y="1614"/>
                </a:lnTo>
                <a:lnTo>
                  <a:pt x="429921" y="0"/>
                </a:lnTo>
                <a:lnTo>
                  <a:pt x="426662" y="2319"/>
                </a:lnTo>
                <a:lnTo>
                  <a:pt x="419971" y="8356"/>
                </a:lnTo>
                <a:lnTo>
                  <a:pt x="408236" y="20005"/>
                </a:lnTo>
                <a:lnTo>
                  <a:pt x="406460" y="22729"/>
                </a:lnTo>
                <a:lnTo>
                  <a:pt x="404486" y="28296"/>
                </a:lnTo>
                <a:lnTo>
                  <a:pt x="403960" y="32066"/>
                </a:lnTo>
                <a:lnTo>
                  <a:pt x="403609" y="36485"/>
                </a:lnTo>
                <a:lnTo>
                  <a:pt x="403220" y="45522"/>
                </a:lnTo>
                <a:lnTo>
                  <a:pt x="403046" y="52713"/>
                </a:lnTo>
                <a:lnTo>
                  <a:pt x="402911" y="92352"/>
                </a:lnTo>
                <a:lnTo>
                  <a:pt x="403862" y="96678"/>
                </a:lnTo>
                <a:lnTo>
                  <a:pt x="405449" y="100514"/>
                </a:lnTo>
                <a:lnTo>
                  <a:pt x="407460" y="104024"/>
                </a:lnTo>
                <a:lnTo>
                  <a:pt x="408799" y="107317"/>
                </a:lnTo>
                <a:lnTo>
                  <a:pt x="410288" y="113515"/>
                </a:lnTo>
                <a:lnTo>
                  <a:pt x="413490" y="119445"/>
                </a:lnTo>
                <a:lnTo>
                  <a:pt x="418089" y="125256"/>
                </a:lnTo>
                <a:lnTo>
                  <a:pt x="423308" y="131013"/>
                </a:lnTo>
                <a:lnTo>
                  <a:pt x="428802" y="136747"/>
                </a:lnTo>
                <a:lnTo>
                  <a:pt x="431601" y="139609"/>
                </a:lnTo>
                <a:lnTo>
                  <a:pt x="434419" y="141518"/>
                </a:lnTo>
                <a:lnTo>
                  <a:pt x="440090" y="143638"/>
                </a:lnTo>
                <a:lnTo>
                  <a:pt x="448639" y="144832"/>
                </a:lnTo>
                <a:lnTo>
                  <a:pt x="461754" y="145186"/>
                </a:lnTo>
                <a:lnTo>
                  <a:pt x="480060" y="14533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6"/>
          <p:cNvSpPr/>
          <p:nvPr/>
        </p:nvSpPr>
        <p:spPr>
          <a:xfrm>
            <a:off x="6800863" y="4843462"/>
            <a:ext cx="162865" cy="291058"/>
          </a:xfrm>
          <a:custGeom>
            <a:avLst/>
            <a:gdLst/>
            <a:ahLst/>
            <a:cxnLst/>
            <a:rect l="0" t="0" r="0" b="0"/>
            <a:pathLst>
              <a:path w="162865" h="291058">
                <a:moveTo>
                  <a:pt x="68567" y="0"/>
                </a:moveTo>
                <a:lnTo>
                  <a:pt x="47329" y="0"/>
                </a:lnTo>
                <a:lnTo>
                  <a:pt x="45836" y="953"/>
                </a:lnTo>
                <a:lnTo>
                  <a:pt x="44840" y="2540"/>
                </a:lnTo>
                <a:lnTo>
                  <a:pt x="44176" y="4551"/>
                </a:lnTo>
                <a:lnTo>
                  <a:pt x="42782" y="5892"/>
                </a:lnTo>
                <a:lnTo>
                  <a:pt x="40899" y="6785"/>
                </a:lnTo>
                <a:lnTo>
                  <a:pt x="38691" y="7381"/>
                </a:lnTo>
                <a:lnTo>
                  <a:pt x="33699" y="10583"/>
                </a:lnTo>
                <a:lnTo>
                  <a:pt x="31034" y="12771"/>
                </a:lnTo>
                <a:lnTo>
                  <a:pt x="28305" y="16134"/>
                </a:lnTo>
                <a:lnTo>
                  <a:pt x="25533" y="20281"/>
                </a:lnTo>
                <a:lnTo>
                  <a:pt x="22732" y="24950"/>
                </a:lnTo>
                <a:lnTo>
                  <a:pt x="19913" y="29969"/>
                </a:lnTo>
                <a:lnTo>
                  <a:pt x="14240" y="40625"/>
                </a:lnTo>
                <a:lnTo>
                  <a:pt x="5692" y="57334"/>
                </a:lnTo>
                <a:lnTo>
                  <a:pt x="2522" y="66122"/>
                </a:lnTo>
                <a:lnTo>
                  <a:pt x="1114" y="73202"/>
                </a:lnTo>
                <a:lnTo>
                  <a:pt x="488" y="79524"/>
                </a:lnTo>
                <a:lnTo>
                  <a:pt x="135" y="88438"/>
                </a:lnTo>
                <a:lnTo>
                  <a:pt x="7" y="102851"/>
                </a:lnTo>
                <a:lnTo>
                  <a:pt x="0" y="105715"/>
                </a:lnTo>
                <a:lnTo>
                  <a:pt x="948" y="107624"/>
                </a:lnTo>
                <a:lnTo>
                  <a:pt x="2533" y="108897"/>
                </a:lnTo>
                <a:lnTo>
                  <a:pt x="7369" y="110940"/>
                </a:lnTo>
                <a:lnTo>
                  <a:pt x="10570" y="111219"/>
                </a:lnTo>
                <a:lnTo>
                  <a:pt x="12757" y="111294"/>
                </a:lnTo>
                <a:lnTo>
                  <a:pt x="24938" y="111399"/>
                </a:lnTo>
                <a:lnTo>
                  <a:pt x="29003" y="110461"/>
                </a:lnTo>
                <a:lnTo>
                  <a:pt x="32666" y="108883"/>
                </a:lnTo>
                <a:lnTo>
                  <a:pt x="36060" y="106879"/>
                </a:lnTo>
                <a:lnTo>
                  <a:pt x="38323" y="104590"/>
                </a:lnTo>
                <a:lnTo>
                  <a:pt x="39832" y="102112"/>
                </a:lnTo>
                <a:lnTo>
                  <a:pt x="40837" y="99507"/>
                </a:lnTo>
                <a:lnTo>
                  <a:pt x="42461" y="97771"/>
                </a:lnTo>
                <a:lnTo>
                  <a:pt x="44495" y="96613"/>
                </a:lnTo>
                <a:lnTo>
                  <a:pt x="46804" y="95841"/>
                </a:lnTo>
                <a:lnTo>
                  <a:pt x="49296" y="94374"/>
                </a:lnTo>
                <a:lnTo>
                  <a:pt x="51909" y="92444"/>
                </a:lnTo>
                <a:lnTo>
                  <a:pt x="54604" y="90205"/>
                </a:lnTo>
                <a:lnTo>
                  <a:pt x="57354" y="86806"/>
                </a:lnTo>
                <a:lnTo>
                  <a:pt x="60139" y="82636"/>
                </a:lnTo>
                <a:lnTo>
                  <a:pt x="62948" y="77951"/>
                </a:lnTo>
                <a:lnTo>
                  <a:pt x="65773" y="73875"/>
                </a:lnTo>
                <a:lnTo>
                  <a:pt x="68609" y="70205"/>
                </a:lnTo>
                <a:lnTo>
                  <a:pt x="71453" y="66806"/>
                </a:lnTo>
                <a:lnTo>
                  <a:pt x="74301" y="62635"/>
                </a:lnTo>
                <a:lnTo>
                  <a:pt x="77152" y="57949"/>
                </a:lnTo>
                <a:lnTo>
                  <a:pt x="80005" y="52920"/>
                </a:lnTo>
                <a:lnTo>
                  <a:pt x="81907" y="47663"/>
                </a:lnTo>
                <a:lnTo>
                  <a:pt x="83175" y="42252"/>
                </a:lnTo>
                <a:lnTo>
                  <a:pt x="84021" y="36742"/>
                </a:lnTo>
                <a:lnTo>
                  <a:pt x="84960" y="28077"/>
                </a:lnTo>
                <a:lnTo>
                  <a:pt x="85210" y="24433"/>
                </a:lnTo>
                <a:lnTo>
                  <a:pt x="86330" y="21051"/>
                </a:lnTo>
                <a:lnTo>
                  <a:pt x="90114" y="14753"/>
                </a:lnTo>
                <a:lnTo>
                  <a:pt x="92430" y="8780"/>
                </a:lnTo>
                <a:lnTo>
                  <a:pt x="94175" y="514"/>
                </a:lnTo>
                <a:lnTo>
                  <a:pt x="89702" y="152"/>
                </a:lnTo>
                <a:lnTo>
                  <a:pt x="85815" y="4"/>
                </a:lnTo>
                <a:lnTo>
                  <a:pt x="85743" y="4552"/>
                </a:lnTo>
                <a:lnTo>
                  <a:pt x="86685" y="6845"/>
                </a:lnTo>
                <a:lnTo>
                  <a:pt x="91609" y="14622"/>
                </a:lnTo>
                <a:lnTo>
                  <a:pt x="93096" y="20151"/>
                </a:lnTo>
                <a:lnTo>
                  <a:pt x="93755" y="28324"/>
                </a:lnTo>
                <a:lnTo>
                  <a:pt x="93932" y="33170"/>
                </a:lnTo>
                <a:lnTo>
                  <a:pt x="95002" y="38306"/>
                </a:lnTo>
                <a:lnTo>
                  <a:pt x="96668" y="43635"/>
                </a:lnTo>
                <a:lnTo>
                  <a:pt x="98730" y="49093"/>
                </a:lnTo>
                <a:lnTo>
                  <a:pt x="101023" y="57696"/>
                </a:lnTo>
                <a:lnTo>
                  <a:pt x="102994" y="65648"/>
                </a:lnTo>
                <a:lnTo>
                  <a:pt x="104854" y="70436"/>
                </a:lnTo>
                <a:lnTo>
                  <a:pt x="107045" y="75532"/>
                </a:lnTo>
                <a:lnTo>
                  <a:pt x="109459" y="81787"/>
                </a:lnTo>
                <a:lnTo>
                  <a:pt x="114681" y="96358"/>
                </a:lnTo>
                <a:lnTo>
                  <a:pt x="116455" y="103291"/>
                </a:lnTo>
                <a:lnTo>
                  <a:pt x="117637" y="109818"/>
                </a:lnTo>
                <a:lnTo>
                  <a:pt x="118425" y="116075"/>
                </a:lnTo>
                <a:lnTo>
                  <a:pt x="119903" y="123103"/>
                </a:lnTo>
                <a:lnTo>
                  <a:pt x="121841" y="130646"/>
                </a:lnTo>
                <a:lnTo>
                  <a:pt x="124086" y="138533"/>
                </a:lnTo>
                <a:lnTo>
                  <a:pt x="126535" y="145695"/>
                </a:lnTo>
                <a:lnTo>
                  <a:pt x="129119" y="152375"/>
                </a:lnTo>
                <a:lnTo>
                  <a:pt x="131795" y="158733"/>
                </a:lnTo>
                <a:lnTo>
                  <a:pt x="133578" y="165830"/>
                </a:lnTo>
                <a:lnTo>
                  <a:pt x="134768" y="173418"/>
                </a:lnTo>
                <a:lnTo>
                  <a:pt x="135561" y="181335"/>
                </a:lnTo>
                <a:lnTo>
                  <a:pt x="136090" y="188518"/>
                </a:lnTo>
                <a:lnTo>
                  <a:pt x="136442" y="195211"/>
                </a:lnTo>
                <a:lnTo>
                  <a:pt x="136833" y="207728"/>
                </a:lnTo>
                <a:lnTo>
                  <a:pt x="137105" y="237058"/>
                </a:lnTo>
                <a:lnTo>
                  <a:pt x="137134" y="249733"/>
                </a:lnTo>
                <a:lnTo>
                  <a:pt x="136186" y="254119"/>
                </a:lnTo>
                <a:lnTo>
                  <a:pt x="134601" y="258947"/>
                </a:lnTo>
                <a:lnTo>
                  <a:pt x="132592" y="264072"/>
                </a:lnTo>
                <a:lnTo>
                  <a:pt x="130360" y="272305"/>
                </a:lnTo>
                <a:lnTo>
                  <a:pt x="129765" y="275834"/>
                </a:lnTo>
                <a:lnTo>
                  <a:pt x="128415" y="278187"/>
                </a:lnTo>
                <a:lnTo>
                  <a:pt x="126563" y="279756"/>
                </a:lnTo>
                <a:lnTo>
                  <a:pt x="116866" y="284503"/>
                </a:lnTo>
                <a:lnTo>
                  <a:pt x="112196" y="286824"/>
                </a:lnTo>
                <a:lnTo>
                  <a:pt x="108130" y="288371"/>
                </a:lnTo>
                <a:lnTo>
                  <a:pt x="104468" y="289402"/>
                </a:lnTo>
                <a:lnTo>
                  <a:pt x="101073" y="290090"/>
                </a:lnTo>
                <a:lnTo>
                  <a:pt x="97857" y="290549"/>
                </a:lnTo>
                <a:lnTo>
                  <a:pt x="94761" y="290854"/>
                </a:lnTo>
                <a:lnTo>
                  <a:pt x="91744" y="291057"/>
                </a:lnTo>
                <a:lnTo>
                  <a:pt x="88781" y="290241"/>
                </a:lnTo>
                <a:lnTo>
                  <a:pt x="85853" y="288744"/>
                </a:lnTo>
                <a:lnTo>
                  <a:pt x="82948" y="286793"/>
                </a:lnTo>
                <a:lnTo>
                  <a:pt x="80060" y="285493"/>
                </a:lnTo>
                <a:lnTo>
                  <a:pt x="77181" y="284626"/>
                </a:lnTo>
                <a:lnTo>
                  <a:pt x="74309" y="284049"/>
                </a:lnTo>
                <a:lnTo>
                  <a:pt x="71443" y="282711"/>
                </a:lnTo>
                <a:lnTo>
                  <a:pt x="68579" y="280866"/>
                </a:lnTo>
                <a:lnTo>
                  <a:pt x="65717" y="278684"/>
                </a:lnTo>
                <a:lnTo>
                  <a:pt x="62857" y="275325"/>
                </a:lnTo>
                <a:lnTo>
                  <a:pt x="59998" y="271180"/>
                </a:lnTo>
                <a:lnTo>
                  <a:pt x="57140" y="266512"/>
                </a:lnTo>
                <a:lnTo>
                  <a:pt x="54281" y="262447"/>
                </a:lnTo>
                <a:lnTo>
                  <a:pt x="51423" y="258785"/>
                </a:lnTo>
                <a:lnTo>
                  <a:pt x="48565" y="255391"/>
                </a:lnTo>
                <a:lnTo>
                  <a:pt x="45389" y="249080"/>
                </a:lnTo>
                <a:lnTo>
                  <a:pt x="43978" y="242147"/>
                </a:lnTo>
                <a:lnTo>
                  <a:pt x="43602" y="237632"/>
                </a:lnTo>
                <a:lnTo>
                  <a:pt x="43351" y="232716"/>
                </a:lnTo>
                <a:lnTo>
                  <a:pt x="43072" y="222174"/>
                </a:lnTo>
                <a:lnTo>
                  <a:pt x="42893" y="204436"/>
                </a:lnTo>
                <a:lnTo>
                  <a:pt x="43831" y="200108"/>
                </a:lnTo>
                <a:lnTo>
                  <a:pt x="45409" y="195318"/>
                </a:lnTo>
                <a:lnTo>
                  <a:pt x="47413" y="190220"/>
                </a:lnTo>
                <a:lnTo>
                  <a:pt x="49701" y="184916"/>
                </a:lnTo>
                <a:lnTo>
                  <a:pt x="54785" y="173942"/>
                </a:lnTo>
                <a:lnTo>
                  <a:pt x="63001" y="157055"/>
                </a:lnTo>
                <a:lnTo>
                  <a:pt x="65809" y="152328"/>
                </a:lnTo>
                <a:lnTo>
                  <a:pt x="68633" y="148225"/>
                </a:lnTo>
                <a:lnTo>
                  <a:pt x="71468" y="144537"/>
                </a:lnTo>
                <a:lnTo>
                  <a:pt x="74311" y="140173"/>
                </a:lnTo>
                <a:lnTo>
                  <a:pt x="77159" y="135359"/>
                </a:lnTo>
                <a:lnTo>
                  <a:pt x="80010" y="130244"/>
                </a:lnTo>
                <a:lnTo>
                  <a:pt x="83815" y="124929"/>
                </a:lnTo>
                <a:lnTo>
                  <a:pt x="88258" y="119481"/>
                </a:lnTo>
                <a:lnTo>
                  <a:pt x="93124" y="113944"/>
                </a:lnTo>
                <a:lnTo>
                  <a:pt x="98273" y="109301"/>
                </a:lnTo>
                <a:lnTo>
                  <a:pt x="103611" y="105252"/>
                </a:lnTo>
                <a:lnTo>
                  <a:pt x="109074" y="101600"/>
                </a:lnTo>
                <a:lnTo>
                  <a:pt x="113669" y="98214"/>
                </a:lnTo>
                <a:lnTo>
                  <a:pt x="117686" y="95004"/>
                </a:lnTo>
                <a:lnTo>
                  <a:pt x="121315" y="91911"/>
                </a:lnTo>
                <a:lnTo>
                  <a:pt x="125640" y="88897"/>
                </a:lnTo>
                <a:lnTo>
                  <a:pt x="130428" y="85934"/>
                </a:lnTo>
                <a:lnTo>
                  <a:pt x="135525" y="83007"/>
                </a:lnTo>
                <a:lnTo>
                  <a:pt x="139876" y="80103"/>
                </a:lnTo>
                <a:lnTo>
                  <a:pt x="143729" y="77215"/>
                </a:lnTo>
                <a:lnTo>
                  <a:pt x="147250" y="74337"/>
                </a:lnTo>
                <a:lnTo>
                  <a:pt x="150549" y="72417"/>
                </a:lnTo>
                <a:lnTo>
                  <a:pt x="153702" y="71139"/>
                </a:lnTo>
                <a:lnTo>
                  <a:pt x="162864" y="6858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7"/>
          <p:cNvSpPr/>
          <p:nvPr/>
        </p:nvSpPr>
        <p:spPr>
          <a:xfrm>
            <a:off x="6984529" y="4809172"/>
            <a:ext cx="193512" cy="120003"/>
          </a:xfrm>
          <a:custGeom>
            <a:avLst/>
            <a:gdLst/>
            <a:ahLst/>
            <a:cxnLst/>
            <a:rect l="0" t="0" r="0" b="0"/>
            <a:pathLst>
              <a:path w="193512" h="120003">
                <a:moveTo>
                  <a:pt x="73496" y="34290"/>
                </a:moveTo>
                <a:lnTo>
                  <a:pt x="26550" y="34290"/>
                </a:lnTo>
                <a:lnTo>
                  <a:pt x="24101" y="35243"/>
                </a:lnTo>
                <a:lnTo>
                  <a:pt x="18840" y="38841"/>
                </a:lnTo>
                <a:lnTo>
                  <a:pt x="17056" y="41134"/>
                </a:lnTo>
                <a:lnTo>
                  <a:pt x="15867" y="43615"/>
                </a:lnTo>
                <a:lnTo>
                  <a:pt x="15074" y="46222"/>
                </a:lnTo>
                <a:lnTo>
                  <a:pt x="13593" y="48912"/>
                </a:lnTo>
                <a:lnTo>
                  <a:pt x="11653" y="51658"/>
                </a:lnTo>
                <a:lnTo>
                  <a:pt x="6247" y="58358"/>
                </a:lnTo>
                <a:lnTo>
                  <a:pt x="5507" y="61815"/>
                </a:lnTo>
                <a:lnTo>
                  <a:pt x="5310" y="64070"/>
                </a:lnTo>
                <a:lnTo>
                  <a:pt x="5179" y="67478"/>
                </a:lnTo>
                <a:lnTo>
                  <a:pt x="5033" y="76346"/>
                </a:lnTo>
                <a:lnTo>
                  <a:pt x="4041" y="80425"/>
                </a:lnTo>
                <a:lnTo>
                  <a:pt x="2428" y="84096"/>
                </a:lnTo>
                <a:lnTo>
                  <a:pt x="399" y="87497"/>
                </a:lnTo>
                <a:lnTo>
                  <a:pt x="0" y="90716"/>
                </a:lnTo>
                <a:lnTo>
                  <a:pt x="686" y="93815"/>
                </a:lnTo>
                <a:lnTo>
                  <a:pt x="4080" y="101081"/>
                </a:lnTo>
                <a:lnTo>
                  <a:pt x="7084" y="104615"/>
                </a:lnTo>
                <a:lnTo>
                  <a:pt x="12222" y="110094"/>
                </a:lnTo>
                <a:lnTo>
                  <a:pt x="17664" y="115594"/>
                </a:lnTo>
                <a:lnTo>
                  <a:pt x="20082" y="117068"/>
                </a:lnTo>
                <a:lnTo>
                  <a:pt x="25309" y="118705"/>
                </a:lnTo>
                <a:lnTo>
                  <a:pt x="30807" y="119433"/>
                </a:lnTo>
                <a:lnTo>
                  <a:pt x="33606" y="119627"/>
                </a:lnTo>
                <a:lnTo>
                  <a:pt x="36426" y="118804"/>
                </a:lnTo>
                <a:lnTo>
                  <a:pt x="42097" y="115349"/>
                </a:lnTo>
                <a:lnTo>
                  <a:pt x="47793" y="113179"/>
                </a:lnTo>
                <a:lnTo>
                  <a:pt x="50645" y="112600"/>
                </a:lnTo>
                <a:lnTo>
                  <a:pt x="52547" y="111262"/>
                </a:lnTo>
                <a:lnTo>
                  <a:pt x="53815" y="109417"/>
                </a:lnTo>
                <a:lnTo>
                  <a:pt x="54660" y="107235"/>
                </a:lnTo>
                <a:lnTo>
                  <a:pt x="57128" y="104828"/>
                </a:lnTo>
                <a:lnTo>
                  <a:pt x="60679" y="102270"/>
                </a:lnTo>
                <a:lnTo>
                  <a:pt x="64952" y="99612"/>
                </a:lnTo>
                <a:lnTo>
                  <a:pt x="67800" y="96889"/>
                </a:lnTo>
                <a:lnTo>
                  <a:pt x="69699" y="94120"/>
                </a:lnTo>
                <a:lnTo>
                  <a:pt x="70964" y="91321"/>
                </a:lnTo>
                <a:lnTo>
                  <a:pt x="77296" y="78282"/>
                </a:lnTo>
                <a:lnTo>
                  <a:pt x="79839" y="74095"/>
                </a:lnTo>
                <a:lnTo>
                  <a:pt x="82487" y="70352"/>
                </a:lnTo>
                <a:lnTo>
                  <a:pt x="85206" y="66904"/>
                </a:lnTo>
                <a:lnTo>
                  <a:pt x="87017" y="62700"/>
                </a:lnTo>
                <a:lnTo>
                  <a:pt x="88225" y="57993"/>
                </a:lnTo>
                <a:lnTo>
                  <a:pt x="89030" y="52949"/>
                </a:lnTo>
                <a:lnTo>
                  <a:pt x="89567" y="48635"/>
                </a:lnTo>
                <a:lnTo>
                  <a:pt x="89925" y="44806"/>
                </a:lnTo>
                <a:lnTo>
                  <a:pt x="90163" y="41301"/>
                </a:lnTo>
                <a:lnTo>
                  <a:pt x="91275" y="37059"/>
                </a:lnTo>
                <a:lnTo>
                  <a:pt x="92969" y="32326"/>
                </a:lnTo>
                <a:lnTo>
                  <a:pt x="95050" y="27266"/>
                </a:lnTo>
                <a:lnTo>
                  <a:pt x="96438" y="22940"/>
                </a:lnTo>
                <a:lnTo>
                  <a:pt x="97363" y="19103"/>
                </a:lnTo>
                <a:lnTo>
                  <a:pt x="99209" y="8597"/>
                </a:lnTo>
                <a:lnTo>
                  <a:pt x="99210" y="8589"/>
                </a:lnTo>
                <a:lnTo>
                  <a:pt x="99213" y="13128"/>
                </a:lnTo>
                <a:lnTo>
                  <a:pt x="100165" y="15419"/>
                </a:lnTo>
                <a:lnTo>
                  <a:pt x="101753" y="17900"/>
                </a:lnTo>
                <a:lnTo>
                  <a:pt x="103763" y="20506"/>
                </a:lnTo>
                <a:lnTo>
                  <a:pt x="105104" y="24148"/>
                </a:lnTo>
                <a:lnTo>
                  <a:pt x="105998" y="28481"/>
                </a:lnTo>
                <a:lnTo>
                  <a:pt x="106593" y="33275"/>
                </a:lnTo>
                <a:lnTo>
                  <a:pt x="106990" y="37423"/>
                </a:lnTo>
                <a:lnTo>
                  <a:pt x="107256" y="41142"/>
                </a:lnTo>
                <a:lnTo>
                  <a:pt x="107433" y="44572"/>
                </a:lnTo>
                <a:lnTo>
                  <a:pt x="107629" y="53465"/>
                </a:lnTo>
                <a:lnTo>
                  <a:pt x="107755" y="74696"/>
                </a:lnTo>
                <a:lnTo>
                  <a:pt x="108717" y="79325"/>
                </a:lnTo>
                <a:lnTo>
                  <a:pt x="110312" y="83363"/>
                </a:lnTo>
                <a:lnTo>
                  <a:pt x="112327" y="87008"/>
                </a:lnTo>
                <a:lnTo>
                  <a:pt x="113671" y="90391"/>
                </a:lnTo>
                <a:lnTo>
                  <a:pt x="114567" y="93598"/>
                </a:lnTo>
                <a:lnTo>
                  <a:pt x="115163" y="96689"/>
                </a:lnTo>
                <a:lnTo>
                  <a:pt x="116515" y="99702"/>
                </a:lnTo>
                <a:lnTo>
                  <a:pt x="118367" y="102663"/>
                </a:lnTo>
                <a:lnTo>
                  <a:pt x="120555" y="105589"/>
                </a:lnTo>
                <a:lnTo>
                  <a:pt x="122013" y="108493"/>
                </a:lnTo>
                <a:lnTo>
                  <a:pt x="122986" y="111381"/>
                </a:lnTo>
                <a:lnTo>
                  <a:pt x="123634" y="114259"/>
                </a:lnTo>
                <a:lnTo>
                  <a:pt x="125019" y="116178"/>
                </a:lnTo>
                <a:lnTo>
                  <a:pt x="126894" y="117457"/>
                </a:lnTo>
                <a:lnTo>
                  <a:pt x="131518" y="118878"/>
                </a:lnTo>
                <a:lnTo>
                  <a:pt x="136748" y="119510"/>
                </a:lnTo>
                <a:lnTo>
                  <a:pt x="142248" y="119791"/>
                </a:lnTo>
                <a:lnTo>
                  <a:pt x="147868" y="119915"/>
                </a:lnTo>
                <a:lnTo>
                  <a:pt x="157538" y="120002"/>
                </a:lnTo>
                <a:lnTo>
                  <a:pt x="161013" y="117469"/>
                </a:lnTo>
                <a:lnTo>
                  <a:pt x="163273" y="115460"/>
                </a:lnTo>
                <a:lnTo>
                  <a:pt x="165732" y="114121"/>
                </a:lnTo>
                <a:lnTo>
                  <a:pt x="171004" y="112633"/>
                </a:lnTo>
                <a:lnTo>
                  <a:pt x="172791" y="111283"/>
                </a:lnTo>
                <a:lnTo>
                  <a:pt x="173982" y="109432"/>
                </a:lnTo>
                <a:lnTo>
                  <a:pt x="174778" y="107244"/>
                </a:lnTo>
                <a:lnTo>
                  <a:pt x="176259" y="104834"/>
                </a:lnTo>
                <a:lnTo>
                  <a:pt x="178200" y="102274"/>
                </a:lnTo>
                <a:lnTo>
                  <a:pt x="180446" y="99615"/>
                </a:lnTo>
                <a:lnTo>
                  <a:pt x="181943" y="96890"/>
                </a:lnTo>
                <a:lnTo>
                  <a:pt x="182942" y="94121"/>
                </a:lnTo>
                <a:lnTo>
                  <a:pt x="183607" y="91323"/>
                </a:lnTo>
                <a:lnTo>
                  <a:pt x="184051" y="87551"/>
                </a:lnTo>
                <a:lnTo>
                  <a:pt x="184347" y="83133"/>
                </a:lnTo>
                <a:lnTo>
                  <a:pt x="184544" y="78282"/>
                </a:lnTo>
                <a:lnTo>
                  <a:pt x="185627" y="74095"/>
                </a:lnTo>
                <a:lnTo>
                  <a:pt x="187303" y="70352"/>
                </a:lnTo>
                <a:lnTo>
                  <a:pt x="189372" y="66904"/>
                </a:lnTo>
                <a:lnTo>
                  <a:pt x="190752" y="62700"/>
                </a:lnTo>
                <a:lnTo>
                  <a:pt x="191671" y="57993"/>
                </a:lnTo>
                <a:lnTo>
                  <a:pt x="192284" y="52949"/>
                </a:lnTo>
                <a:lnTo>
                  <a:pt x="192693" y="48635"/>
                </a:lnTo>
                <a:lnTo>
                  <a:pt x="192966" y="44806"/>
                </a:lnTo>
                <a:lnTo>
                  <a:pt x="193147" y="41301"/>
                </a:lnTo>
                <a:lnTo>
                  <a:pt x="193349" y="34866"/>
                </a:lnTo>
                <a:lnTo>
                  <a:pt x="193501" y="18872"/>
                </a:lnTo>
                <a:lnTo>
                  <a:pt x="193511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8"/>
          <p:cNvSpPr/>
          <p:nvPr/>
        </p:nvSpPr>
        <p:spPr>
          <a:xfrm>
            <a:off x="7186612" y="4714878"/>
            <a:ext cx="77154" cy="187358"/>
          </a:xfrm>
          <a:custGeom>
            <a:avLst/>
            <a:gdLst/>
            <a:ahLst/>
            <a:cxnLst/>
            <a:rect l="0" t="0" r="0" b="0"/>
            <a:pathLst>
              <a:path w="77154" h="187358">
                <a:moveTo>
                  <a:pt x="0" y="77149"/>
                </a:moveTo>
                <a:lnTo>
                  <a:pt x="0" y="0"/>
                </a:lnTo>
                <a:lnTo>
                  <a:pt x="0" y="95853"/>
                </a:lnTo>
                <a:lnTo>
                  <a:pt x="953" y="100096"/>
                </a:lnTo>
                <a:lnTo>
                  <a:pt x="2540" y="104830"/>
                </a:lnTo>
                <a:lnTo>
                  <a:pt x="4551" y="109890"/>
                </a:lnTo>
                <a:lnTo>
                  <a:pt x="5892" y="114217"/>
                </a:lnTo>
                <a:lnTo>
                  <a:pt x="6785" y="118053"/>
                </a:lnTo>
                <a:lnTo>
                  <a:pt x="7381" y="121563"/>
                </a:lnTo>
                <a:lnTo>
                  <a:pt x="8731" y="124856"/>
                </a:lnTo>
                <a:lnTo>
                  <a:pt x="10583" y="128004"/>
                </a:lnTo>
                <a:lnTo>
                  <a:pt x="12771" y="131055"/>
                </a:lnTo>
                <a:lnTo>
                  <a:pt x="14229" y="134994"/>
                </a:lnTo>
                <a:lnTo>
                  <a:pt x="15201" y="139525"/>
                </a:lnTo>
                <a:lnTo>
                  <a:pt x="15849" y="144450"/>
                </a:lnTo>
                <a:lnTo>
                  <a:pt x="17233" y="147734"/>
                </a:lnTo>
                <a:lnTo>
                  <a:pt x="19109" y="149923"/>
                </a:lnTo>
                <a:lnTo>
                  <a:pt x="21311" y="151383"/>
                </a:lnTo>
                <a:lnTo>
                  <a:pt x="22780" y="153308"/>
                </a:lnTo>
                <a:lnTo>
                  <a:pt x="23760" y="155544"/>
                </a:lnTo>
                <a:lnTo>
                  <a:pt x="24412" y="157988"/>
                </a:lnTo>
                <a:lnTo>
                  <a:pt x="25800" y="160569"/>
                </a:lnTo>
                <a:lnTo>
                  <a:pt x="27677" y="163242"/>
                </a:lnTo>
                <a:lnTo>
                  <a:pt x="29882" y="165977"/>
                </a:lnTo>
                <a:lnTo>
                  <a:pt x="31351" y="168753"/>
                </a:lnTo>
                <a:lnTo>
                  <a:pt x="32984" y="174377"/>
                </a:lnTo>
                <a:lnTo>
                  <a:pt x="34372" y="176257"/>
                </a:lnTo>
                <a:lnTo>
                  <a:pt x="36250" y="177512"/>
                </a:lnTo>
                <a:lnTo>
                  <a:pt x="41556" y="179524"/>
                </a:lnTo>
                <a:lnTo>
                  <a:pt x="42945" y="180641"/>
                </a:lnTo>
                <a:lnTo>
                  <a:pt x="44822" y="182339"/>
                </a:lnTo>
                <a:lnTo>
                  <a:pt x="47027" y="184423"/>
                </a:lnTo>
                <a:lnTo>
                  <a:pt x="49449" y="185813"/>
                </a:lnTo>
                <a:lnTo>
                  <a:pt x="52015" y="186739"/>
                </a:lnTo>
                <a:lnTo>
                  <a:pt x="54680" y="187357"/>
                </a:lnTo>
                <a:lnTo>
                  <a:pt x="56455" y="186816"/>
                </a:lnTo>
                <a:lnTo>
                  <a:pt x="57639" y="185503"/>
                </a:lnTo>
                <a:lnTo>
                  <a:pt x="58429" y="183675"/>
                </a:lnTo>
                <a:lnTo>
                  <a:pt x="59907" y="182456"/>
                </a:lnTo>
                <a:lnTo>
                  <a:pt x="61846" y="181644"/>
                </a:lnTo>
                <a:lnTo>
                  <a:pt x="64090" y="181102"/>
                </a:lnTo>
                <a:lnTo>
                  <a:pt x="66539" y="180741"/>
                </a:lnTo>
                <a:lnTo>
                  <a:pt x="69124" y="180501"/>
                </a:lnTo>
                <a:lnTo>
                  <a:pt x="71801" y="180340"/>
                </a:lnTo>
                <a:lnTo>
                  <a:pt x="73585" y="179281"/>
                </a:lnTo>
                <a:lnTo>
                  <a:pt x="74774" y="177622"/>
                </a:lnTo>
                <a:lnTo>
                  <a:pt x="77153" y="17144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9"/>
          <p:cNvSpPr/>
          <p:nvPr/>
        </p:nvSpPr>
        <p:spPr>
          <a:xfrm>
            <a:off x="7169467" y="4757737"/>
            <a:ext cx="180024" cy="154306"/>
          </a:xfrm>
          <a:custGeom>
            <a:avLst/>
            <a:gdLst/>
            <a:ahLst/>
            <a:cxnLst/>
            <a:rect l="0" t="0" r="0" b="0"/>
            <a:pathLst>
              <a:path w="180024" h="154306">
                <a:moveTo>
                  <a:pt x="0" y="17145"/>
                </a:moveTo>
                <a:lnTo>
                  <a:pt x="41637" y="17145"/>
                </a:lnTo>
                <a:lnTo>
                  <a:pt x="45856" y="16193"/>
                </a:lnTo>
                <a:lnTo>
                  <a:pt x="49621" y="14605"/>
                </a:lnTo>
                <a:lnTo>
                  <a:pt x="53083" y="12595"/>
                </a:lnTo>
                <a:lnTo>
                  <a:pt x="57296" y="11254"/>
                </a:lnTo>
                <a:lnTo>
                  <a:pt x="62010" y="10360"/>
                </a:lnTo>
                <a:lnTo>
                  <a:pt x="67057" y="9764"/>
                </a:lnTo>
                <a:lnTo>
                  <a:pt x="72328" y="9367"/>
                </a:lnTo>
                <a:lnTo>
                  <a:pt x="77746" y="9102"/>
                </a:lnTo>
                <a:lnTo>
                  <a:pt x="83263" y="8926"/>
                </a:lnTo>
                <a:lnTo>
                  <a:pt x="87893" y="7856"/>
                </a:lnTo>
                <a:lnTo>
                  <a:pt x="91933" y="6190"/>
                </a:lnTo>
                <a:lnTo>
                  <a:pt x="95579" y="4126"/>
                </a:lnTo>
                <a:lnTo>
                  <a:pt x="98962" y="2751"/>
                </a:lnTo>
                <a:lnTo>
                  <a:pt x="102169" y="1834"/>
                </a:lnTo>
                <a:lnTo>
                  <a:pt x="105261" y="1223"/>
                </a:lnTo>
                <a:lnTo>
                  <a:pt x="109226" y="815"/>
                </a:lnTo>
                <a:lnTo>
                  <a:pt x="113775" y="544"/>
                </a:lnTo>
                <a:lnTo>
                  <a:pt x="122957" y="241"/>
                </a:lnTo>
                <a:lnTo>
                  <a:pt x="136613" y="48"/>
                </a:lnTo>
                <a:lnTo>
                  <a:pt x="162874" y="0"/>
                </a:lnTo>
                <a:lnTo>
                  <a:pt x="162877" y="69894"/>
                </a:lnTo>
                <a:lnTo>
                  <a:pt x="163831" y="74219"/>
                </a:lnTo>
                <a:lnTo>
                  <a:pt x="165418" y="79007"/>
                </a:lnTo>
                <a:lnTo>
                  <a:pt x="167429" y="84104"/>
                </a:lnTo>
                <a:lnTo>
                  <a:pt x="168769" y="88454"/>
                </a:lnTo>
                <a:lnTo>
                  <a:pt x="169663" y="92307"/>
                </a:lnTo>
                <a:lnTo>
                  <a:pt x="170259" y="95828"/>
                </a:lnTo>
                <a:lnTo>
                  <a:pt x="170656" y="100080"/>
                </a:lnTo>
                <a:lnTo>
                  <a:pt x="170921" y="104820"/>
                </a:lnTo>
                <a:lnTo>
                  <a:pt x="171215" y="114214"/>
                </a:lnTo>
                <a:lnTo>
                  <a:pt x="171404" y="128006"/>
                </a:lnTo>
                <a:lnTo>
                  <a:pt x="171447" y="148556"/>
                </a:lnTo>
                <a:lnTo>
                  <a:pt x="172401" y="150473"/>
                </a:lnTo>
                <a:lnTo>
                  <a:pt x="173989" y="151750"/>
                </a:lnTo>
                <a:lnTo>
                  <a:pt x="180023" y="15430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40"/>
          <p:cNvSpPr/>
          <p:nvPr/>
        </p:nvSpPr>
        <p:spPr>
          <a:xfrm>
            <a:off x="7289482" y="4663440"/>
            <a:ext cx="25719" cy="17146"/>
          </a:xfrm>
          <a:custGeom>
            <a:avLst/>
            <a:gdLst/>
            <a:ahLst/>
            <a:cxnLst/>
            <a:rect l="0" t="0" r="0" b="0"/>
            <a:pathLst>
              <a:path w="25719" h="17146">
                <a:moveTo>
                  <a:pt x="25718" y="17145"/>
                </a:moveTo>
                <a:lnTo>
                  <a:pt x="12699" y="4126"/>
                </a:lnTo>
                <a:lnTo>
                  <a:pt x="10371" y="2751"/>
                </a:lnTo>
                <a:lnTo>
                  <a:pt x="7867" y="1834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41"/>
          <p:cNvSpPr/>
          <p:nvPr/>
        </p:nvSpPr>
        <p:spPr>
          <a:xfrm>
            <a:off x="7426642" y="4689157"/>
            <a:ext cx="145734" cy="179982"/>
          </a:xfrm>
          <a:custGeom>
            <a:avLst/>
            <a:gdLst/>
            <a:ahLst/>
            <a:cxnLst/>
            <a:rect l="0" t="0" r="0" b="0"/>
            <a:pathLst>
              <a:path w="145734" h="179982">
                <a:moveTo>
                  <a:pt x="0" y="42863"/>
                </a:moveTo>
                <a:lnTo>
                  <a:pt x="7381" y="57624"/>
                </a:lnTo>
                <a:lnTo>
                  <a:pt x="8043" y="61488"/>
                </a:lnTo>
                <a:lnTo>
                  <a:pt x="8338" y="66381"/>
                </a:lnTo>
                <a:lnTo>
                  <a:pt x="8468" y="71730"/>
                </a:lnTo>
                <a:lnTo>
                  <a:pt x="9456" y="75443"/>
                </a:lnTo>
                <a:lnTo>
                  <a:pt x="11066" y="79823"/>
                </a:lnTo>
                <a:lnTo>
                  <a:pt x="13093" y="84648"/>
                </a:lnTo>
                <a:lnTo>
                  <a:pt x="14444" y="88817"/>
                </a:lnTo>
                <a:lnTo>
                  <a:pt x="15344" y="92549"/>
                </a:lnTo>
                <a:lnTo>
                  <a:pt x="15945" y="95989"/>
                </a:lnTo>
                <a:lnTo>
                  <a:pt x="16344" y="99235"/>
                </a:lnTo>
                <a:lnTo>
                  <a:pt x="16612" y="102352"/>
                </a:lnTo>
                <a:lnTo>
                  <a:pt x="16789" y="105382"/>
                </a:lnTo>
                <a:lnTo>
                  <a:pt x="17860" y="109307"/>
                </a:lnTo>
                <a:lnTo>
                  <a:pt x="19527" y="113829"/>
                </a:lnTo>
                <a:lnTo>
                  <a:pt x="21591" y="118748"/>
                </a:lnTo>
                <a:lnTo>
                  <a:pt x="22966" y="122981"/>
                </a:lnTo>
                <a:lnTo>
                  <a:pt x="23883" y="126755"/>
                </a:lnTo>
                <a:lnTo>
                  <a:pt x="24495" y="130223"/>
                </a:lnTo>
                <a:lnTo>
                  <a:pt x="25855" y="134440"/>
                </a:lnTo>
                <a:lnTo>
                  <a:pt x="27714" y="139157"/>
                </a:lnTo>
                <a:lnTo>
                  <a:pt x="29906" y="144206"/>
                </a:lnTo>
                <a:lnTo>
                  <a:pt x="31367" y="148525"/>
                </a:lnTo>
                <a:lnTo>
                  <a:pt x="32342" y="152357"/>
                </a:lnTo>
                <a:lnTo>
                  <a:pt x="32991" y="155864"/>
                </a:lnTo>
                <a:lnTo>
                  <a:pt x="34377" y="158202"/>
                </a:lnTo>
                <a:lnTo>
                  <a:pt x="36252" y="159760"/>
                </a:lnTo>
                <a:lnTo>
                  <a:pt x="38456" y="160800"/>
                </a:lnTo>
                <a:lnTo>
                  <a:pt x="39925" y="162445"/>
                </a:lnTo>
                <a:lnTo>
                  <a:pt x="40904" y="164494"/>
                </a:lnTo>
                <a:lnTo>
                  <a:pt x="41557" y="166813"/>
                </a:lnTo>
                <a:lnTo>
                  <a:pt x="44822" y="171930"/>
                </a:lnTo>
                <a:lnTo>
                  <a:pt x="47027" y="174627"/>
                </a:lnTo>
                <a:lnTo>
                  <a:pt x="49449" y="176425"/>
                </a:lnTo>
                <a:lnTo>
                  <a:pt x="52016" y="177625"/>
                </a:lnTo>
                <a:lnTo>
                  <a:pt x="59870" y="179981"/>
                </a:lnTo>
                <a:lnTo>
                  <a:pt x="62486" y="177464"/>
                </a:lnTo>
                <a:lnTo>
                  <a:pt x="64518" y="175460"/>
                </a:lnTo>
                <a:lnTo>
                  <a:pt x="65871" y="173171"/>
                </a:lnTo>
                <a:lnTo>
                  <a:pt x="68730" y="164446"/>
                </a:lnTo>
                <a:lnTo>
                  <a:pt x="70585" y="160113"/>
                </a:lnTo>
                <a:lnTo>
                  <a:pt x="72775" y="155320"/>
                </a:lnTo>
                <a:lnTo>
                  <a:pt x="74234" y="150219"/>
                </a:lnTo>
                <a:lnTo>
                  <a:pt x="75207" y="144914"/>
                </a:lnTo>
                <a:lnTo>
                  <a:pt x="75855" y="139472"/>
                </a:lnTo>
                <a:lnTo>
                  <a:pt x="77241" y="133938"/>
                </a:lnTo>
                <a:lnTo>
                  <a:pt x="79116" y="128345"/>
                </a:lnTo>
                <a:lnTo>
                  <a:pt x="81319" y="122711"/>
                </a:lnTo>
                <a:lnTo>
                  <a:pt x="86307" y="108831"/>
                </a:lnTo>
                <a:lnTo>
                  <a:pt x="97270" y="76637"/>
                </a:lnTo>
                <a:lnTo>
                  <a:pt x="101042" y="69188"/>
                </a:lnTo>
                <a:lnTo>
                  <a:pt x="105461" y="62318"/>
                </a:lnTo>
                <a:lnTo>
                  <a:pt x="110313" y="55833"/>
                </a:lnTo>
                <a:lnTo>
                  <a:pt x="114500" y="49604"/>
                </a:lnTo>
                <a:lnTo>
                  <a:pt x="118243" y="43547"/>
                </a:lnTo>
                <a:lnTo>
                  <a:pt x="121691" y="37604"/>
                </a:lnTo>
                <a:lnTo>
                  <a:pt x="124943" y="32690"/>
                </a:lnTo>
                <a:lnTo>
                  <a:pt x="128063" y="28460"/>
                </a:lnTo>
                <a:lnTo>
                  <a:pt x="131095" y="24689"/>
                </a:lnTo>
                <a:lnTo>
                  <a:pt x="134070" y="21222"/>
                </a:lnTo>
                <a:lnTo>
                  <a:pt x="137004" y="17958"/>
                </a:lnTo>
                <a:lnTo>
                  <a:pt x="139914" y="14830"/>
                </a:lnTo>
                <a:lnTo>
                  <a:pt x="141854" y="11792"/>
                </a:lnTo>
                <a:lnTo>
                  <a:pt x="143147" y="8814"/>
                </a:lnTo>
                <a:lnTo>
                  <a:pt x="145733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42"/>
          <p:cNvSpPr/>
          <p:nvPr/>
        </p:nvSpPr>
        <p:spPr>
          <a:xfrm>
            <a:off x="7580947" y="4689200"/>
            <a:ext cx="145734" cy="171288"/>
          </a:xfrm>
          <a:custGeom>
            <a:avLst/>
            <a:gdLst/>
            <a:ahLst/>
            <a:cxnLst/>
            <a:rect l="0" t="0" r="0" b="0"/>
            <a:pathLst>
              <a:path w="145734" h="171288">
                <a:moveTo>
                  <a:pt x="0" y="94254"/>
                </a:moveTo>
                <a:lnTo>
                  <a:pt x="0" y="101636"/>
                </a:lnTo>
                <a:lnTo>
                  <a:pt x="953" y="102033"/>
                </a:lnTo>
                <a:lnTo>
                  <a:pt x="4551" y="102474"/>
                </a:lnTo>
                <a:lnTo>
                  <a:pt x="6844" y="102592"/>
                </a:lnTo>
                <a:lnTo>
                  <a:pt x="11932" y="102723"/>
                </a:lnTo>
                <a:lnTo>
                  <a:pt x="14622" y="103710"/>
                </a:lnTo>
                <a:lnTo>
                  <a:pt x="17368" y="105321"/>
                </a:lnTo>
                <a:lnTo>
                  <a:pt x="24069" y="110199"/>
                </a:lnTo>
                <a:lnTo>
                  <a:pt x="25571" y="109647"/>
                </a:lnTo>
                <a:lnTo>
                  <a:pt x="29780" y="106493"/>
                </a:lnTo>
                <a:lnTo>
                  <a:pt x="32236" y="105271"/>
                </a:lnTo>
                <a:lnTo>
                  <a:pt x="34826" y="104457"/>
                </a:lnTo>
                <a:lnTo>
                  <a:pt x="37505" y="103913"/>
                </a:lnTo>
                <a:lnTo>
                  <a:pt x="41196" y="102599"/>
                </a:lnTo>
                <a:lnTo>
                  <a:pt x="45561" y="100770"/>
                </a:lnTo>
                <a:lnTo>
                  <a:pt x="50377" y="98598"/>
                </a:lnTo>
                <a:lnTo>
                  <a:pt x="54539" y="97150"/>
                </a:lnTo>
                <a:lnTo>
                  <a:pt x="58268" y="96185"/>
                </a:lnTo>
                <a:lnTo>
                  <a:pt x="61705" y="95542"/>
                </a:lnTo>
                <a:lnTo>
                  <a:pt x="64949" y="94160"/>
                </a:lnTo>
                <a:lnTo>
                  <a:pt x="68065" y="92287"/>
                </a:lnTo>
                <a:lnTo>
                  <a:pt x="71094" y="90085"/>
                </a:lnTo>
                <a:lnTo>
                  <a:pt x="75019" y="86712"/>
                </a:lnTo>
                <a:lnTo>
                  <a:pt x="79540" y="82559"/>
                </a:lnTo>
                <a:lnTo>
                  <a:pt x="84459" y="77885"/>
                </a:lnTo>
                <a:lnTo>
                  <a:pt x="89644" y="73817"/>
                </a:lnTo>
                <a:lnTo>
                  <a:pt x="95005" y="70152"/>
                </a:lnTo>
                <a:lnTo>
                  <a:pt x="100484" y="66756"/>
                </a:lnTo>
                <a:lnTo>
                  <a:pt x="105090" y="63540"/>
                </a:lnTo>
                <a:lnTo>
                  <a:pt x="109113" y="60443"/>
                </a:lnTo>
                <a:lnTo>
                  <a:pt x="112747" y="57426"/>
                </a:lnTo>
                <a:lnTo>
                  <a:pt x="116122" y="54462"/>
                </a:lnTo>
                <a:lnTo>
                  <a:pt x="119325" y="51534"/>
                </a:lnTo>
                <a:lnTo>
                  <a:pt x="125424" y="45740"/>
                </a:lnTo>
                <a:lnTo>
                  <a:pt x="144027" y="27371"/>
                </a:lnTo>
                <a:lnTo>
                  <a:pt x="144596" y="25852"/>
                </a:lnTo>
                <a:lnTo>
                  <a:pt x="145227" y="21626"/>
                </a:lnTo>
                <a:lnTo>
                  <a:pt x="145508" y="16573"/>
                </a:lnTo>
                <a:lnTo>
                  <a:pt x="145633" y="11152"/>
                </a:lnTo>
                <a:lnTo>
                  <a:pt x="145689" y="5568"/>
                </a:lnTo>
                <a:lnTo>
                  <a:pt x="144751" y="3698"/>
                </a:lnTo>
                <a:lnTo>
                  <a:pt x="143173" y="2451"/>
                </a:lnTo>
                <a:lnTo>
                  <a:pt x="141169" y="1620"/>
                </a:lnTo>
                <a:lnTo>
                  <a:pt x="138880" y="1065"/>
                </a:lnTo>
                <a:lnTo>
                  <a:pt x="136402" y="696"/>
                </a:lnTo>
                <a:lnTo>
                  <a:pt x="133797" y="450"/>
                </a:lnTo>
                <a:lnTo>
                  <a:pt x="131108" y="286"/>
                </a:lnTo>
                <a:lnTo>
                  <a:pt x="125581" y="103"/>
                </a:lnTo>
                <a:lnTo>
                  <a:pt x="117114" y="0"/>
                </a:lnTo>
                <a:lnTo>
                  <a:pt x="114270" y="1891"/>
                </a:lnTo>
                <a:lnTo>
                  <a:pt x="111423" y="5056"/>
                </a:lnTo>
                <a:lnTo>
                  <a:pt x="108572" y="9072"/>
                </a:lnTo>
                <a:lnTo>
                  <a:pt x="104766" y="12701"/>
                </a:lnTo>
                <a:lnTo>
                  <a:pt x="100325" y="16073"/>
                </a:lnTo>
                <a:lnTo>
                  <a:pt x="95458" y="19273"/>
                </a:lnTo>
                <a:lnTo>
                  <a:pt x="91261" y="23312"/>
                </a:lnTo>
                <a:lnTo>
                  <a:pt x="87511" y="27910"/>
                </a:lnTo>
                <a:lnTo>
                  <a:pt x="84058" y="32880"/>
                </a:lnTo>
                <a:lnTo>
                  <a:pt x="79852" y="38098"/>
                </a:lnTo>
                <a:lnTo>
                  <a:pt x="75142" y="43482"/>
                </a:lnTo>
                <a:lnTo>
                  <a:pt x="70097" y="48976"/>
                </a:lnTo>
                <a:lnTo>
                  <a:pt x="59412" y="60161"/>
                </a:lnTo>
                <a:lnTo>
                  <a:pt x="53895" y="65810"/>
                </a:lnTo>
                <a:lnTo>
                  <a:pt x="49265" y="71482"/>
                </a:lnTo>
                <a:lnTo>
                  <a:pt x="45226" y="77167"/>
                </a:lnTo>
                <a:lnTo>
                  <a:pt x="41580" y="82864"/>
                </a:lnTo>
                <a:lnTo>
                  <a:pt x="38198" y="88566"/>
                </a:lnTo>
                <a:lnTo>
                  <a:pt x="34991" y="94272"/>
                </a:lnTo>
                <a:lnTo>
                  <a:pt x="31899" y="99981"/>
                </a:lnTo>
                <a:lnTo>
                  <a:pt x="29839" y="105692"/>
                </a:lnTo>
                <a:lnTo>
                  <a:pt x="28465" y="111405"/>
                </a:lnTo>
                <a:lnTo>
                  <a:pt x="27549" y="117118"/>
                </a:lnTo>
                <a:lnTo>
                  <a:pt x="26939" y="121879"/>
                </a:lnTo>
                <a:lnTo>
                  <a:pt x="26532" y="126006"/>
                </a:lnTo>
                <a:lnTo>
                  <a:pt x="26260" y="129710"/>
                </a:lnTo>
                <a:lnTo>
                  <a:pt x="26079" y="134084"/>
                </a:lnTo>
                <a:lnTo>
                  <a:pt x="25878" y="144024"/>
                </a:lnTo>
                <a:lnTo>
                  <a:pt x="26777" y="148389"/>
                </a:lnTo>
                <a:lnTo>
                  <a:pt x="28329" y="152252"/>
                </a:lnTo>
                <a:lnTo>
                  <a:pt x="33113" y="160744"/>
                </a:lnTo>
                <a:lnTo>
                  <a:pt x="36306" y="164445"/>
                </a:lnTo>
                <a:lnTo>
                  <a:pt x="38492" y="166766"/>
                </a:lnTo>
                <a:lnTo>
                  <a:pt x="40901" y="168313"/>
                </a:lnTo>
                <a:lnTo>
                  <a:pt x="43460" y="169344"/>
                </a:lnTo>
                <a:lnTo>
                  <a:pt x="46118" y="170032"/>
                </a:lnTo>
                <a:lnTo>
                  <a:pt x="48843" y="170490"/>
                </a:lnTo>
                <a:lnTo>
                  <a:pt x="51612" y="170796"/>
                </a:lnTo>
                <a:lnTo>
                  <a:pt x="54410" y="170999"/>
                </a:lnTo>
                <a:lnTo>
                  <a:pt x="58181" y="171135"/>
                </a:lnTo>
                <a:lnTo>
                  <a:pt x="67451" y="171287"/>
                </a:lnTo>
                <a:lnTo>
                  <a:pt x="72590" y="170374"/>
                </a:lnTo>
                <a:lnTo>
                  <a:pt x="77921" y="168813"/>
                </a:lnTo>
                <a:lnTo>
                  <a:pt x="83380" y="166821"/>
                </a:lnTo>
                <a:lnTo>
                  <a:pt x="88924" y="165492"/>
                </a:lnTo>
                <a:lnTo>
                  <a:pt x="94525" y="164606"/>
                </a:lnTo>
                <a:lnTo>
                  <a:pt x="100164" y="164016"/>
                </a:lnTo>
                <a:lnTo>
                  <a:pt x="104876" y="161717"/>
                </a:lnTo>
                <a:lnTo>
                  <a:pt x="108970" y="158280"/>
                </a:lnTo>
                <a:lnTo>
                  <a:pt x="112652" y="154083"/>
                </a:lnTo>
                <a:lnTo>
                  <a:pt x="117011" y="150333"/>
                </a:lnTo>
                <a:lnTo>
                  <a:pt x="121823" y="146880"/>
                </a:lnTo>
                <a:lnTo>
                  <a:pt x="126936" y="143625"/>
                </a:lnTo>
                <a:lnTo>
                  <a:pt x="131296" y="140504"/>
                </a:lnTo>
                <a:lnTo>
                  <a:pt x="135156" y="137470"/>
                </a:lnTo>
                <a:lnTo>
                  <a:pt x="145733" y="1285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6372259" y="3308985"/>
            <a:ext cx="1723039" cy="608645"/>
            <a:chOff x="6372259" y="3308985"/>
            <a:chExt cx="1723039" cy="608645"/>
          </a:xfrm>
        </p:grpSpPr>
        <p:sp>
          <p:nvSpPr>
            <p:cNvPr id="28" name="SMARTPenAnnotation143"/>
            <p:cNvSpPr/>
            <p:nvPr/>
          </p:nvSpPr>
          <p:spPr>
            <a:xfrm>
              <a:off x="6629412" y="3840479"/>
              <a:ext cx="94283" cy="77151"/>
            </a:xfrm>
            <a:custGeom>
              <a:avLst/>
              <a:gdLst/>
              <a:ahLst/>
              <a:cxnLst/>
              <a:rect l="0" t="0" r="0" b="0"/>
              <a:pathLst>
                <a:path w="94283" h="77151">
                  <a:moveTo>
                    <a:pt x="77140" y="0"/>
                  </a:moveTo>
                  <a:lnTo>
                    <a:pt x="48177" y="0"/>
                  </a:lnTo>
                  <a:lnTo>
                    <a:pt x="46402" y="953"/>
                  </a:lnTo>
                  <a:lnTo>
                    <a:pt x="45217" y="2541"/>
                  </a:lnTo>
                  <a:lnTo>
                    <a:pt x="43317" y="7381"/>
                  </a:lnTo>
                  <a:lnTo>
                    <a:pt x="43162" y="8731"/>
                  </a:lnTo>
                  <a:lnTo>
                    <a:pt x="43059" y="10583"/>
                  </a:lnTo>
                  <a:lnTo>
                    <a:pt x="42989" y="12771"/>
                  </a:lnTo>
                  <a:lnTo>
                    <a:pt x="41990" y="14229"/>
                  </a:lnTo>
                  <a:lnTo>
                    <a:pt x="40372" y="15201"/>
                  </a:lnTo>
                  <a:lnTo>
                    <a:pt x="38340" y="15849"/>
                  </a:lnTo>
                  <a:lnTo>
                    <a:pt x="36986" y="17234"/>
                  </a:lnTo>
                  <a:lnTo>
                    <a:pt x="36083" y="19109"/>
                  </a:lnTo>
                  <a:lnTo>
                    <a:pt x="35481" y="21312"/>
                  </a:lnTo>
                  <a:lnTo>
                    <a:pt x="35080" y="23733"/>
                  </a:lnTo>
                  <a:lnTo>
                    <a:pt x="34813" y="26300"/>
                  </a:lnTo>
                  <a:lnTo>
                    <a:pt x="34634" y="28963"/>
                  </a:lnTo>
                  <a:lnTo>
                    <a:pt x="33563" y="31692"/>
                  </a:lnTo>
                  <a:lnTo>
                    <a:pt x="31896" y="34463"/>
                  </a:lnTo>
                  <a:lnTo>
                    <a:pt x="29833" y="37263"/>
                  </a:lnTo>
                  <a:lnTo>
                    <a:pt x="28456" y="40082"/>
                  </a:lnTo>
                  <a:lnTo>
                    <a:pt x="27539" y="42914"/>
                  </a:lnTo>
                  <a:lnTo>
                    <a:pt x="26928" y="45755"/>
                  </a:lnTo>
                  <a:lnTo>
                    <a:pt x="26520" y="48601"/>
                  </a:lnTo>
                  <a:lnTo>
                    <a:pt x="26249" y="51451"/>
                  </a:lnTo>
                  <a:lnTo>
                    <a:pt x="25812" y="58318"/>
                  </a:lnTo>
                  <a:lnTo>
                    <a:pt x="25753" y="61797"/>
                  </a:lnTo>
                  <a:lnTo>
                    <a:pt x="25737" y="64058"/>
                  </a:lnTo>
                  <a:lnTo>
                    <a:pt x="26679" y="65565"/>
                  </a:lnTo>
                  <a:lnTo>
                    <a:pt x="28259" y="66571"/>
                  </a:lnTo>
                  <a:lnTo>
                    <a:pt x="30265" y="67241"/>
                  </a:lnTo>
                  <a:lnTo>
                    <a:pt x="31603" y="68640"/>
                  </a:lnTo>
                  <a:lnTo>
                    <a:pt x="32494" y="70525"/>
                  </a:lnTo>
                  <a:lnTo>
                    <a:pt x="33089" y="72734"/>
                  </a:lnTo>
                  <a:lnTo>
                    <a:pt x="34437" y="74207"/>
                  </a:lnTo>
                  <a:lnTo>
                    <a:pt x="36289" y="75189"/>
                  </a:lnTo>
                  <a:lnTo>
                    <a:pt x="42466" y="77038"/>
                  </a:lnTo>
                  <a:lnTo>
                    <a:pt x="45220" y="77102"/>
                  </a:lnTo>
                  <a:lnTo>
                    <a:pt x="58441" y="77150"/>
                  </a:lnTo>
                  <a:lnTo>
                    <a:pt x="59911" y="76198"/>
                  </a:lnTo>
                  <a:lnTo>
                    <a:pt x="61844" y="74612"/>
                  </a:lnTo>
                  <a:lnTo>
                    <a:pt x="64086" y="72601"/>
                  </a:lnTo>
                  <a:lnTo>
                    <a:pt x="69115" y="67828"/>
                  </a:lnTo>
                  <a:lnTo>
                    <a:pt x="71791" y="65221"/>
                  </a:lnTo>
                  <a:lnTo>
                    <a:pt x="74526" y="63483"/>
                  </a:lnTo>
                  <a:lnTo>
                    <a:pt x="77302" y="62325"/>
                  </a:lnTo>
                  <a:lnTo>
                    <a:pt x="80106" y="61553"/>
                  </a:lnTo>
                  <a:lnTo>
                    <a:pt x="81975" y="60086"/>
                  </a:lnTo>
                  <a:lnTo>
                    <a:pt x="83221" y="58155"/>
                  </a:lnTo>
                  <a:lnTo>
                    <a:pt x="84051" y="55915"/>
                  </a:lnTo>
                  <a:lnTo>
                    <a:pt x="85557" y="54422"/>
                  </a:lnTo>
                  <a:lnTo>
                    <a:pt x="87515" y="53427"/>
                  </a:lnTo>
                  <a:lnTo>
                    <a:pt x="89771" y="52763"/>
                  </a:lnTo>
                  <a:lnTo>
                    <a:pt x="91276" y="51368"/>
                  </a:lnTo>
                  <a:lnTo>
                    <a:pt x="92279" y="49485"/>
                  </a:lnTo>
                  <a:lnTo>
                    <a:pt x="92948" y="47278"/>
                  </a:lnTo>
                  <a:lnTo>
                    <a:pt x="93393" y="44854"/>
                  </a:lnTo>
                  <a:lnTo>
                    <a:pt x="93690" y="42285"/>
                  </a:lnTo>
                  <a:lnTo>
                    <a:pt x="94168" y="35870"/>
                  </a:lnTo>
                  <a:lnTo>
                    <a:pt x="94233" y="32452"/>
                  </a:lnTo>
                  <a:lnTo>
                    <a:pt x="94282" y="18731"/>
                  </a:lnTo>
                  <a:lnTo>
                    <a:pt x="93331" y="17250"/>
                  </a:lnTo>
                  <a:lnTo>
                    <a:pt x="91744" y="15310"/>
                  </a:lnTo>
                  <a:lnTo>
                    <a:pt x="86904" y="9904"/>
                  </a:lnTo>
                  <a:lnTo>
                    <a:pt x="85554" y="9460"/>
                  </a:lnTo>
                  <a:lnTo>
                    <a:pt x="83703" y="9165"/>
                  </a:lnTo>
                  <a:lnTo>
                    <a:pt x="81514" y="8968"/>
                  </a:lnTo>
                  <a:lnTo>
                    <a:pt x="79104" y="7883"/>
                  </a:lnTo>
                  <a:lnTo>
                    <a:pt x="76545" y="6208"/>
                  </a:lnTo>
                  <a:lnTo>
                    <a:pt x="73885" y="4139"/>
                  </a:lnTo>
                  <a:lnTo>
                    <a:pt x="71160" y="2760"/>
                  </a:lnTo>
                  <a:lnTo>
                    <a:pt x="68391" y="1840"/>
                  </a:lnTo>
                  <a:lnTo>
                    <a:pt x="65593" y="1227"/>
                  </a:lnTo>
                  <a:lnTo>
                    <a:pt x="62774" y="818"/>
                  </a:lnTo>
                  <a:lnTo>
                    <a:pt x="59943" y="546"/>
                  </a:lnTo>
                  <a:lnTo>
                    <a:pt x="57103" y="364"/>
                  </a:lnTo>
                  <a:lnTo>
                    <a:pt x="54257" y="243"/>
                  </a:lnTo>
                  <a:lnTo>
                    <a:pt x="48555" y="108"/>
                  </a:lnTo>
                  <a:lnTo>
                    <a:pt x="45700" y="1025"/>
                  </a:lnTo>
                  <a:lnTo>
                    <a:pt x="42846" y="2588"/>
                  </a:lnTo>
                  <a:lnTo>
                    <a:pt x="39990" y="4583"/>
                  </a:lnTo>
                  <a:lnTo>
                    <a:pt x="37133" y="5913"/>
                  </a:lnTo>
                  <a:lnTo>
                    <a:pt x="34276" y="6800"/>
                  </a:lnTo>
                  <a:lnTo>
                    <a:pt x="31419" y="7391"/>
                  </a:lnTo>
                  <a:lnTo>
                    <a:pt x="28562" y="8737"/>
                  </a:lnTo>
                  <a:lnTo>
                    <a:pt x="25705" y="10588"/>
                  </a:lnTo>
                  <a:lnTo>
                    <a:pt x="18826" y="15850"/>
                  </a:lnTo>
                  <a:lnTo>
                    <a:pt x="17309" y="16282"/>
                  </a:lnTo>
                  <a:lnTo>
                    <a:pt x="15345" y="16570"/>
                  </a:lnTo>
                  <a:lnTo>
                    <a:pt x="13084" y="16762"/>
                  </a:lnTo>
                  <a:lnTo>
                    <a:pt x="10623" y="17842"/>
                  </a:lnTo>
                  <a:lnTo>
                    <a:pt x="8030" y="19515"/>
                  </a:lnTo>
                  <a:lnTo>
                    <a:pt x="5349" y="21583"/>
                  </a:lnTo>
                  <a:lnTo>
                    <a:pt x="3562" y="23914"/>
                  </a:lnTo>
                  <a:lnTo>
                    <a:pt x="2371" y="26420"/>
                  </a:lnTo>
                  <a:lnTo>
                    <a:pt x="1577" y="29044"/>
                  </a:lnTo>
                  <a:lnTo>
                    <a:pt x="1046" y="31745"/>
                  </a:lnTo>
                  <a:lnTo>
                    <a:pt x="694" y="34499"/>
                  </a:lnTo>
                  <a:lnTo>
                    <a:pt x="127" y="41211"/>
                  </a:lnTo>
                  <a:lnTo>
                    <a:pt x="81" y="42714"/>
                  </a:lnTo>
                  <a:lnTo>
                    <a:pt x="0" y="54650"/>
                  </a:lnTo>
                  <a:lnTo>
                    <a:pt x="948" y="56436"/>
                  </a:lnTo>
                  <a:lnTo>
                    <a:pt x="2533" y="57627"/>
                  </a:lnTo>
                  <a:lnTo>
                    <a:pt x="4542" y="58421"/>
                  </a:lnTo>
                  <a:lnTo>
                    <a:pt x="6834" y="59902"/>
                  </a:lnTo>
                  <a:lnTo>
                    <a:pt x="9315" y="61842"/>
                  </a:lnTo>
                  <a:lnTo>
                    <a:pt x="15588" y="67249"/>
                  </a:lnTo>
                  <a:lnTo>
                    <a:pt x="17055" y="67693"/>
                  </a:lnTo>
                  <a:lnTo>
                    <a:pt x="18986" y="67989"/>
                  </a:lnTo>
                  <a:lnTo>
                    <a:pt x="21227" y="68186"/>
                  </a:lnTo>
                  <a:lnTo>
                    <a:pt x="23671" y="68318"/>
                  </a:lnTo>
                  <a:lnTo>
                    <a:pt x="28928" y="68464"/>
                  </a:lnTo>
                  <a:lnTo>
                    <a:pt x="54636" y="68580"/>
                  </a:lnTo>
                  <a:lnTo>
                    <a:pt x="57375" y="67628"/>
                  </a:lnTo>
                  <a:lnTo>
                    <a:pt x="60154" y="66040"/>
                  </a:lnTo>
                  <a:lnTo>
                    <a:pt x="62958" y="64029"/>
                  </a:lnTo>
                  <a:lnTo>
                    <a:pt x="65780" y="62689"/>
                  </a:lnTo>
                  <a:lnTo>
                    <a:pt x="68614" y="61795"/>
                  </a:lnTo>
                  <a:lnTo>
                    <a:pt x="71456" y="61200"/>
                  </a:lnTo>
                  <a:lnTo>
                    <a:pt x="73350" y="59850"/>
                  </a:lnTo>
                  <a:lnTo>
                    <a:pt x="74614" y="57998"/>
                  </a:lnTo>
                  <a:lnTo>
                    <a:pt x="75457" y="55810"/>
                  </a:lnTo>
                  <a:lnTo>
                    <a:pt x="76970" y="54352"/>
                  </a:lnTo>
                  <a:lnTo>
                    <a:pt x="78932" y="53380"/>
                  </a:lnTo>
                  <a:lnTo>
                    <a:pt x="81192" y="52732"/>
                  </a:lnTo>
                  <a:lnTo>
                    <a:pt x="82699" y="51347"/>
                  </a:lnTo>
                  <a:lnTo>
                    <a:pt x="83703" y="49472"/>
                  </a:lnTo>
                  <a:lnTo>
                    <a:pt x="85316" y="44169"/>
                  </a:lnTo>
                  <a:lnTo>
                    <a:pt x="85447" y="42781"/>
                  </a:lnTo>
                  <a:lnTo>
                    <a:pt x="85537" y="40903"/>
                  </a:lnTo>
                  <a:lnTo>
                    <a:pt x="85595" y="38699"/>
                  </a:lnTo>
                  <a:lnTo>
                    <a:pt x="84682" y="36277"/>
                  </a:lnTo>
                  <a:lnTo>
                    <a:pt x="83120" y="33710"/>
                  </a:lnTo>
                  <a:lnTo>
                    <a:pt x="81127" y="31046"/>
                  </a:lnTo>
                  <a:lnTo>
                    <a:pt x="79798" y="28317"/>
                  </a:lnTo>
                  <a:lnTo>
                    <a:pt x="78912" y="25546"/>
                  </a:lnTo>
                  <a:lnTo>
                    <a:pt x="77490" y="18805"/>
                  </a:lnTo>
                  <a:lnTo>
                    <a:pt x="76421" y="18252"/>
                  </a:lnTo>
                  <a:lnTo>
                    <a:pt x="74756" y="17883"/>
                  </a:lnTo>
                  <a:lnTo>
                    <a:pt x="68930" y="17189"/>
                  </a:lnTo>
                  <a:lnTo>
                    <a:pt x="55552" y="17146"/>
                  </a:lnTo>
                  <a:lnTo>
                    <a:pt x="54175" y="18099"/>
                  </a:lnTo>
                  <a:lnTo>
                    <a:pt x="53258" y="19686"/>
                  </a:lnTo>
                  <a:lnTo>
                    <a:pt x="52646" y="21696"/>
                  </a:lnTo>
                  <a:lnTo>
                    <a:pt x="51286" y="23037"/>
                  </a:lnTo>
                  <a:lnTo>
                    <a:pt x="49426" y="23931"/>
                  </a:lnTo>
                  <a:lnTo>
                    <a:pt x="44149" y="25365"/>
                  </a:lnTo>
                  <a:lnTo>
                    <a:pt x="44668" y="26435"/>
                  </a:lnTo>
                  <a:lnTo>
                    <a:pt x="45968" y="28101"/>
                  </a:lnTo>
                  <a:lnTo>
                    <a:pt x="51103" y="33929"/>
                  </a:lnTo>
                  <a:lnTo>
                    <a:pt x="53821" y="34130"/>
                  </a:lnTo>
                  <a:lnTo>
                    <a:pt x="55879" y="34183"/>
                  </a:lnTo>
                  <a:lnTo>
                    <a:pt x="57251" y="35172"/>
                  </a:lnTo>
                  <a:lnTo>
                    <a:pt x="58166" y="36783"/>
                  </a:lnTo>
                  <a:lnTo>
                    <a:pt x="59995" y="42863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144"/>
            <p:cNvSpPr/>
            <p:nvPr/>
          </p:nvSpPr>
          <p:spPr>
            <a:xfrm>
              <a:off x="6372259" y="3523297"/>
              <a:ext cx="102837" cy="197169"/>
            </a:xfrm>
            <a:custGeom>
              <a:avLst/>
              <a:gdLst/>
              <a:ahLst/>
              <a:cxnLst/>
              <a:rect l="0" t="0" r="0" b="0"/>
              <a:pathLst>
                <a:path w="102837" h="197169">
                  <a:moveTo>
                    <a:pt x="85691" y="0"/>
                  </a:moveTo>
                  <a:lnTo>
                    <a:pt x="85691" y="4551"/>
                  </a:lnTo>
                  <a:lnTo>
                    <a:pt x="84738" y="5892"/>
                  </a:lnTo>
                  <a:lnTo>
                    <a:pt x="83151" y="6785"/>
                  </a:lnTo>
                  <a:lnTo>
                    <a:pt x="81140" y="7381"/>
                  </a:lnTo>
                  <a:lnTo>
                    <a:pt x="78847" y="7778"/>
                  </a:lnTo>
                  <a:lnTo>
                    <a:pt x="76365" y="8043"/>
                  </a:lnTo>
                  <a:lnTo>
                    <a:pt x="70090" y="8468"/>
                  </a:lnTo>
                  <a:lnTo>
                    <a:pt x="68623" y="9455"/>
                  </a:lnTo>
                  <a:lnTo>
                    <a:pt x="66692" y="11066"/>
                  </a:lnTo>
                  <a:lnTo>
                    <a:pt x="64452" y="13092"/>
                  </a:lnTo>
                  <a:lnTo>
                    <a:pt x="62007" y="14444"/>
                  </a:lnTo>
                  <a:lnTo>
                    <a:pt x="59424" y="15344"/>
                  </a:lnTo>
                  <a:lnTo>
                    <a:pt x="56749" y="15944"/>
                  </a:lnTo>
                  <a:lnTo>
                    <a:pt x="54014" y="17297"/>
                  </a:lnTo>
                  <a:lnTo>
                    <a:pt x="51238" y="19151"/>
                  </a:lnTo>
                  <a:lnTo>
                    <a:pt x="48434" y="21340"/>
                  </a:lnTo>
                  <a:lnTo>
                    <a:pt x="46566" y="23752"/>
                  </a:lnTo>
                  <a:lnTo>
                    <a:pt x="45320" y="26312"/>
                  </a:lnTo>
                  <a:lnTo>
                    <a:pt x="44489" y="28971"/>
                  </a:lnTo>
                  <a:lnTo>
                    <a:pt x="42983" y="31697"/>
                  </a:lnTo>
                  <a:lnTo>
                    <a:pt x="41027" y="34466"/>
                  </a:lnTo>
                  <a:lnTo>
                    <a:pt x="38769" y="37265"/>
                  </a:lnTo>
                  <a:lnTo>
                    <a:pt x="37264" y="40083"/>
                  </a:lnTo>
                  <a:lnTo>
                    <a:pt x="35594" y="45755"/>
                  </a:lnTo>
                  <a:lnTo>
                    <a:pt x="34195" y="48601"/>
                  </a:lnTo>
                  <a:lnTo>
                    <a:pt x="32310" y="51451"/>
                  </a:lnTo>
                  <a:lnTo>
                    <a:pt x="30101" y="54303"/>
                  </a:lnTo>
                  <a:lnTo>
                    <a:pt x="27676" y="57157"/>
                  </a:lnTo>
                  <a:lnTo>
                    <a:pt x="25107" y="60012"/>
                  </a:lnTo>
                  <a:lnTo>
                    <a:pt x="22442" y="62868"/>
                  </a:lnTo>
                  <a:lnTo>
                    <a:pt x="20664" y="65725"/>
                  </a:lnTo>
                  <a:lnTo>
                    <a:pt x="18690" y="71439"/>
                  </a:lnTo>
                  <a:lnTo>
                    <a:pt x="18164" y="75248"/>
                  </a:lnTo>
                  <a:lnTo>
                    <a:pt x="17813" y="79693"/>
                  </a:lnTo>
                  <a:lnTo>
                    <a:pt x="17578" y="84561"/>
                  </a:lnTo>
                  <a:lnTo>
                    <a:pt x="16470" y="88759"/>
                  </a:lnTo>
                  <a:lnTo>
                    <a:pt x="14779" y="92510"/>
                  </a:lnTo>
                  <a:lnTo>
                    <a:pt x="12699" y="95963"/>
                  </a:lnTo>
                  <a:lnTo>
                    <a:pt x="11312" y="99218"/>
                  </a:lnTo>
                  <a:lnTo>
                    <a:pt x="9771" y="105374"/>
                  </a:lnTo>
                  <a:lnTo>
                    <a:pt x="8407" y="108350"/>
                  </a:lnTo>
                  <a:lnTo>
                    <a:pt x="6546" y="111286"/>
                  </a:lnTo>
                  <a:lnTo>
                    <a:pt x="4353" y="114196"/>
                  </a:lnTo>
                  <a:lnTo>
                    <a:pt x="1915" y="119968"/>
                  </a:lnTo>
                  <a:lnTo>
                    <a:pt x="832" y="125709"/>
                  </a:lnTo>
                  <a:lnTo>
                    <a:pt x="351" y="131436"/>
                  </a:lnTo>
                  <a:lnTo>
                    <a:pt x="136" y="137156"/>
                  </a:lnTo>
                  <a:lnTo>
                    <a:pt x="0" y="148589"/>
                  </a:lnTo>
                  <a:lnTo>
                    <a:pt x="941" y="151447"/>
                  </a:lnTo>
                  <a:lnTo>
                    <a:pt x="2520" y="154305"/>
                  </a:lnTo>
                  <a:lnTo>
                    <a:pt x="4526" y="157162"/>
                  </a:lnTo>
                  <a:lnTo>
                    <a:pt x="6755" y="162878"/>
                  </a:lnTo>
                  <a:lnTo>
                    <a:pt x="7350" y="165735"/>
                  </a:lnTo>
                  <a:lnTo>
                    <a:pt x="10550" y="171450"/>
                  </a:lnTo>
                  <a:lnTo>
                    <a:pt x="15815" y="178329"/>
                  </a:lnTo>
                  <a:lnTo>
                    <a:pt x="17199" y="179846"/>
                  </a:lnTo>
                  <a:lnTo>
                    <a:pt x="21277" y="184072"/>
                  </a:lnTo>
                  <a:lnTo>
                    <a:pt x="23699" y="185580"/>
                  </a:lnTo>
                  <a:lnTo>
                    <a:pt x="26265" y="186585"/>
                  </a:lnTo>
                  <a:lnTo>
                    <a:pt x="32677" y="188198"/>
                  </a:lnTo>
                  <a:lnTo>
                    <a:pt x="34156" y="188330"/>
                  </a:lnTo>
                  <a:lnTo>
                    <a:pt x="36094" y="188419"/>
                  </a:lnTo>
                  <a:lnTo>
                    <a:pt x="38339" y="188477"/>
                  </a:lnTo>
                  <a:lnTo>
                    <a:pt x="40787" y="189469"/>
                  </a:lnTo>
                  <a:lnTo>
                    <a:pt x="43373" y="191083"/>
                  </a:lnTo>
                  <a:lnTo>
                    <a:pt x="46048" y="193111"/>
                  </a:lnTo>
                  <a:lnTo>
                    <a:pt x="48785" y="194463"/>
                  </a:lnTo>
                  <a:lnTo>
                    <a:pt x="51562" y="195365"/>
                  </a:lnTo>
                  <a:lnTo>
                    <a:pt x="58312" y="196811"/>
                  </a:lnTo>
                  <a:lnTo>
                    <a:pt x="60770" y="196930"/>
                  </a:lnTo>
                  <a:lnTo>
                    <a:pt x="74589" y="197136"/>
                  </a:lnTo>
                  <a:lnTo>
                    <a:pt x="102836" y="19716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145"/>
            <p:cNvSpPr/>
            <p:nvPr/>
          </p:nvSpPr>
          <p:spPr>
            <a:xfrm>
              <a:off x="6500918" y="3557622"/>
              <a:ext cx="128448" cy="145591"/>
            </a:xfrm>
            <a:custGeom>
              <a:avLst/>
              <a:gdLst/>
              <a:ahLst/>
              <a:cxnLst/>
              <a:rect l="0" t="0" r="0" b="0"/>
              <a:pathLst>
                <a:path w="128448" h="145591">
                  <a:moveTo>
                    <a:pt x="34184" y="17110"/>
                  </a:moveTo>
                  <a:lnTo>
                    <a:pt x="25965" y="17110"/>
                  </a:lnTo>
                  <a:lnTo>
                    <a:pt x="25768" y="19650"/>
                  </a:lnTo>
                  <a:lnTo>
                    <a:pt x="25716" y="21661"/>
                  </a:lnTo>
                  <a:lnTo>
                    <a:pt x="24729" y="23002"/>
                  </a:lnTo>
                  <a:lnTo>
                    <a:pt x="23118" y="23895"/>
                  </a:lnTo>
                  <a:lnTo>
                    <a:pt x="21092" y="24491"/>
                  </a:lnTo>
                  <a:lnTo>
                    <a:pt x="19741" y="25841"/>
                  </a:lnTo>
                  <a:lnTo>
                    <a:pt x="18840" y="27693"/>
                  </a:lnTo>
                  <a:lnTo>
                    <a:pt x="18240" y="29880"/>
                  </a:lnTo>
                  <a:lnTo>
                    <a:pt x="16888" y="31339"/>
                  </a:lnTo>
                  <a:lnTo>
                    <a:pt x="15033" y="32311"/>
                  </a:lnTo>
                  <a:lnTo>
                    <a:pt x="12844" y="32959"/>
                  </a:lnTo>
                  <a:lnTo>
                    <a:pt x="11385" y="34344"/>
                  </a:lnTo>
                  <a:lnTo>
                    <a:pt x="10413" y="36219"/>
                  </a:lnTo>
                  <a:lnTo>
                    <a:pt x="9764" y="38422"/>
                  </a:lnTo>
                  <a:lnTo>
                    <a:pt x="9331" y="40843"/>
                  </a:lnTo>
                  <a:lnTo>
                    <a:pt x="9043" y="43409"/>
                  </a:lnTo>
                  <a:lnTo>
                    <a:pt x="8851" y="46073"/>
                  </a:lnTo>
                  <a:lnTo>
                    <a:pt x="8723" y="48801"/>
                  </a:lnTo>
                  <a:lnTo>
                    <a:pt x="8580" y="54373"/>
                  </a:lnTo>
                  <a:lnTo>
                    <a:pt x="7590" y="57192"/>
                  </a:lnTo>
                  <a:lnTo>
                    <a:pt x="5977" y="60024"/>
                  </a:lnTo>
                  <a:lnTo>
                    <a:pt x="3950" y="62864"/>
                  </a:lnTo>
                  <a:lnTo>
                    <a:pt x="2598" y="65710"/>
                  </a:lnTo>
                  <a:lnTo>
                    <a:pt x="1696" y="68560"/>
                  </a:lnTo>
                  <a:lnTo>
                    <a:pt x="1096" y="71413"/>
                  </a:lnTo>
                  <a:lnTo>
                    <a:pt x="695" y="74267"/>
                  </a:lnTo>
                  <a:lnTo>
                    <a:pt x="428" y="77122"/>
                  </a:lnTo>
                  <a:lnTo>
                    <a:pt x="250" y="79978"/>
                  </a:lnTo>
                  <a:lnTo>
                    <a:pt x="53" y="85692"/>
                  </a:lnTo>
                  <a:lnTo>
                    <a:pt x="0" y="88548"/>
                  </a:lnTo>
                  <a:lnTo>
                    <a:pt x="917" y="91406"/>
                  </a:lnTo>
                  <a:lnTo>
                    <a:pt x="2481" y="94263"/>
                  </a:lnTo>
                  <a:lnTo>
                    <a:pt x="4476" y="97120"/>
                  </a:lnTo>
                  <a:lnTo>
                    <a:pt x="5807" y="99978"/>
                  </a:lnTo>
                  <a:lnTo>
                    <a:pt x="6694" y="102835"/>
                  </a:lnTo>
                  <a:lnTo>
                    <a:pt x="7284" y="105693"/>
                  </a:lnTo>
                  <a:lnTo>
                    <a:pt x="7679" y="108550"/>
                  </a:lnTo>
                  <a:lnTo>
                    <a:pt x="7942" y="111407"/>
                  </a:lnTo>
                  <a:lnTo>
                    <a:pt x="8116" y="114265"/>
                  </a:lnTo>
                  <a:lnTo>
                    <a:pt x="8311" y="119980"/>
                  </a:lnTo>
                  <a:lnTo>
                    <a:pt x="8363" y="122838"/>
                  </a:lnTo>
                  <a:lnTo>
                    <a:pt x="9350" y="124743"/>
                  </a:lnTo>
                  <a:lnTo>
                    <a:pt x="10960" y="126013"/>
                  </a:lnTo>
                  <a:lnTo>
                    <a:pt x="12987" y="126859"/>
                  </a:lnTo>
                  <a:lnTo>
                    <a:pt x="14337" y="128376"/>
                  </a:lnTo>
                  <a:lnTo>
                    <a:pt x="15238" y="130340"/>
                  </a:lnTo>
                  <a:lnTo>
                    <a:pt x="15839" y="132601"/>
                  </a:lnTo>
                  <a:lnTo>
                    <a:pt x="17191" y="134110"/>
                  </a:lnTo>
                  <a:lnTo>
                    <a:pt x="19046" y="135115"/>
                  </a:lnTo>
                  <a:lnTo>
                    <a:pt x="24314" y="136728"/>
                  </a:lnTo>
                  <a:lnTo>
                    <a:pt x="27575" y="139489"/>
                  </a:lnTo>
                  <a:lnTo>
                    <a:pt x="29778" y="141558"/>
                  </a:lnTo>
                  <a:lnTo>
                    <a:pt x="32200" y="142938"/>
                  </a:lnTo>
                  <a:lnTo>
                    <a:pt x="34766" y="143858"/>
                  </a:lnTo>
                  <a:lnTo>
                    <a:pt x="37430" y="144471"/>
                  </a:lnTo>
                  <a:lnTo>
                    <a:pt x="40157" y="144880"/>
                  </a:lnTo>
                  <a:lnTo>
                    <a:pt x="42929" y="145153"/>
                  </a:lnTo>
                  <a:lnTo>
                    <a:pt x="45729" y="145334"/>
                  </a:lnTo>
                  <a:lnTo>
                    <a:pt x="48548" y="145455"/>
                  </a:lnTo>
                  <a:lnTo>
                    <a:pt x="54221" y="145590"/>
                  </a:lnTo>
                  <a:lnTo>
                    <a:pt x="57066" y="144673"/>
                  </a:lnTo>
                  <a:lnTo>
                    <a:pt x="59917" y="143110"/>
                  </a:lnTo>
                  <a:lnTo>
                    <a:pt x="62769" y="141115"/>
                  </a:lnTo>
                  <a:lnTo>
                    <a:pt x="65623" y="138832"/>
                  </a:lnTo>
                  <a:lnTo>
                    <a:pt x="68479" y="136358"/>
                  </a:lnTo>
                  <a:lnTo>
                    <a:pt x="71335" y="133756"/>
                  </a:lnTo>
                  <a:lnTo>
                    <a:pt x="74191" y="132022"/>
                  </a:lnTo>
                  <a:lnTo>
                    <a:pt x="77048" y="130866"/>
                  </a:lnTo>
                  <a:lnTo>
                    <a:pt x="79905" y="130095"/>
                  </a:lnTo>
                  <a:lnTo>
                    <a:pt x="82763" y="128628"/>
                  </a:lnTo>
                  <a:lnTo>
                    <a:pt x="85620" y="126698"/>
                  </a:lnTo>
                  <a:lnTo>
                    <a:pt x="88477" y="124459"/>
                  </a:lnTo>
                  <a:lnTo>
                    <a:pt x="91334" y="122013"/>
                  </a:lnTo>
                  <a:lnTo>
                    <a:pt x="94191" y="119431"/>
                  </a:lnTo>
                  <a:lnTo>
                    <a:pt x="97049" y="116756"/>
                  </a:lnTo>
                  <a:lnTo>
                    <a:pt x="99907" y="113068"/>
                  </a:lnTo>
                  <a:lnTo>
                    <a:pt x="102764" y="108705"/>
                  </a:lnTo>
                  <a:lnTo>
                    <a:pt x="105622" y="103891"/>
                  </a:lnTo>
                  <a:lnTo>
                    <a:pt x="108479" y="99729"/>
                  </a:lnTo>
                  <a:lnTo>
                    <a:pt x="111337" y="96002"/>
                  </a:lnTo>
                  <a:lnTo>
                    <a:pt x="114194" y="92564"/>
                  </a:lnTo>
                  <a:lnTo>
                    <a:pt x="116099" y="89320"/>
                  </a:lnTo>
                  <a:lnTo>
                    <a:pt x="117369" y="86205"/>
                  </a:lnTo>
                  <a:lnTo>
                    <a:pt x="118216" y="83176"/>
                  </a:lnTo>
                  <a:lnTo>
                    <a:pt x="119732" y="80204"/>
                  </a:lnTo>
                  <a:lnTo>
                    <a:pt x="121697" y="77270"/>
                  </a:lnTo>
                  <a:lnTo>
                    <a:pt x="123959" y="74362"/>
                  </a:lnTo>
                  <a:lnTo>
                    <a:pt x="125466" y="71470"/>
                  </a:lnTo>
                  <a:lnTo>
                    <a:pt x="126472" y="68590"/>
                  </a:lnTo>
                  <a:lnTo>
                    <a:pt x="127141" y="65718"/>
                  </a:lnTo>
                  <a:lnTo>
                    <a:pt x="127588" y="62850"/>
                  </a:lnTo>
                  <a:lnTo>
                    <a:pt x="127886" y="59986"/>
                  </a:lnTo>
                  <a:lnTo>
                    <a:pt x="128085" y="57124"/>
                  </a:lnTo>
                  <a:lnTo>
                    <a:pt x="128216" y="54264"/>
                  </a:lnTo>
                  <a:lnTo>
                    <a:pt x="128364" y="48545"/>
                  </a:lnTo>
                  <a:lnTo>
                    <a:pt x="128447" y="39971"/>
                  </a:lnTo>
                  <a:lnTo>
                    <a:pt x="127506" y="37113"/>
                  </a:lnTo>
                  <a:lnTo>
                    <a:pt x="125926" y="34256"/>
                  </a:lnTo>
                  <a:lnTo>
                    <a:pt x="121097" y="27376"/>
                  </a:lnTo>
                  <a:lnTo>
                    <a:pt x="117897" y="23895"/>
                  </a:lnTo>
                  <a:lnTo>
                    <a:pt x="108082" y="13899"/>
                  </a:lnTo>
                  <a:lnTo>
                    <a:pt x="105357" y="12112"/>
                  </a:lnTo>
                  <a:lnTo>
                    <a:pt x="102588" y="10921"/>
                  </a:lnTo>
                  <a:lnTo>
                    <a:pt x="99789" y="10126"/>
                  </a:lnTo>
                  <a:lnTo>
                    <a:pt x="96971" y="8644"/>
                  </a:lnTo>
                  <a:lnTo>
                    <a:pt x="94139" y="6704"/>
                  </a:lnTo>
                  <a:lnTo>
                    <a:pt x="91299" y="4457"/>
                  </a:lnTo>
                  <a:lnTo>
                    <a:pt x="88453" y="2960"/>
                  </a:lnTo>
                  <a:lnTo>
                    <a:pt x="85603" y="1962"/>
                  </a:lnTo>
                  <a:lnTo>
                    <a:pt x="82751" y="1296"/>
                  </a:lnTo>
                  <a:lnTo>
                    <a:pt x="79897" y="853"/>
                  </a:lnTo>
                  <a:lnTo>
                    <a:pt x="77042" y="557"/>
                  </a:lnTo>
                  <a:lnTo>
                    <a:pt x="74186" y="360"/>
                  </a:lnTo>
                  <a:lnTo>
                    <a:pt x="70377" y="228"/>
                  </a:lnTo>
                  <a:lnTo>
                    <a:pt x="53116" y="17"/>
                  </a:lnTo>
                  <a:lnTo>
                    <a:pt x="49663" y="0"/>
                  </a:lnTo>
                  <a:lnTo>
                    <a:pt x="47361" y="941"/>
                  </a:lnTo>
                  <a:lnTo>
                    <a:pt x="45826" y="2521"/>
                  </a:lnTo>
                  <a:lnTo>
                    <a:pt x="44803" y="4526"/>
                  </a:lnTo>
                  <a:lnTo>
                    <a:pt x="43168" y="5863"/>
                  </a:lnTo>
                  <a:lnTo>
                    <a:pt x="41126" y="6755"/>
                  </a:lnTo>
                  <a:lnTo>
                    <a:pt x="34184" y="8538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146"/>
            <p:cNvSpPr/>
            <p:nvPr/>
          </p:nvSpPr>
          <p:spPr>
            <a:xfrm>
              <a:off x="6689407" y="3669029"/>
              <a:ext cx="8574" cy="85726"/>
            </a:xfrm>
            <a:custGeom>
              <a:avLst/>
              <a:gdLst/>
              <a:ahLst/>
              <a:cxnLst/>
              <a:rect l="0" t="0" r="0" b="0"/>
              <a:pathLst>
                <a:path w="8574" h="85726">
                  <a:moveTo>
                    <a:pt x="8573" y="0"/>
                  </a:moveTo>
                  <a:lnTo>
                    <a:pt x="8573" y="62973"/>
                  </a:lnTo>
                  <a:lnTo>
                    <a:pt x="7620" y="65794"/>
                  </a:lnTo>
                  <a:lnTo>
                    <a:pt x="6033" y="68628"/>
                  </a:lnTo>
                  <a:lnTo>
                    <a:pt x="1191" y="75469"/>
                  </a:lnTo>
                  <a:lnTo>
                    <a:pt x="794" y="76983"/>
                  </a:lnTo>
                  <a:lnTo>
                    <a:pt x="530" y="78944"/>
                  </a:lnTo>
                  <a:lnTo>
                    <a:pt x="0" y="85725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147"/>
            <p:cNvSpPr/>
            <p:nvPr/>
          </p:nvSpPr>
          <p:spPr>
            <a:xfrm>
              <a:off x="6757988" y="3557692"/>
              <a:ext cx="137157" cy="161570"/>
            </a:xfrm>
            <a:custGeom>
              <a:avLst/>
              <a:gdLst/>
              <a:ahLst/>
              <a:cxnLst/>
              <a:rect l="0" t="0" r="0" b="0"/>
              <a:pathLst>
                <a:path w="137157" h="161570">
                  <a:moveTo>
                    <a:pt x="42862" y="8468"/>
                  </a:moveTo>
                  <a:lnTo>
                    <a:pt x="42862" y="0"/>
                  </a:lnTo>
                  <a:lnTo>
                    <a:pt x="40322" y="2482"/>
                  </a:lnTo>
                  <a:lnTo>
                    <a:pt x="29843" y="12915"/>
                  </a:lnTo>
                  <a:lnTo>
                    <a:pt x="27515" y="14290"/>
                  </a:lnTo>
                  <a:lnTo>
                    <a:pt x="25011" y="15207"/>
                  </a:lnTo>
                  <a:lnTo>
                    <a:pt x="22388" y="15818"/>
                  </a:lnTo>
                  <a:lnTo>
                    <a:pt x="20640" y="17178"/>
                  </a:lnTo>
                  <a:lnTo>
                    <a:pt x="19475" y="19037"/>
                  </a:lnTo>
                  <a:lnTo>
                    <a:pt x="18180" y="23642"/>
                  </a:lnTo>
                  <a:lnTo>
                    <a:pt x="17834" y="26204"/>
                  </a:lnTo>
                  <a:lnTo>
                    <a:pt x="17281" y="32609"/>
                  </a:lnTo>
                  <a:lnTo>
                    <a:pt x="14665" y="36025"/>
                  </a:lnTo>
                  <a:lnTo>
                    <a:pt x="12634" y="38269"/>
                  </a:lnTo>
                  <a:lnTo>
                    <a:pt x="11280" y="40718"/>
                  </a:lnTo>
                  <a:lnTo>
                    <a:pt x="10377" y="43302"/>
                  </a:lnTo>
                  <a:lnTo>
                    <a:pt x="9775" y="45979"/>
                  </a:lnTo>
                  <a:lnTo>
                    <a:pt x="9374" y="48715"/>
                  </a:lnTo>
                  <a:lnTo>
                    <a:pt x="9107" y="51492"/>
                  </a:lnTo>
                  <a:lnTo>
                    <a:pt x="8929" y="54296"/>
                  </a:lnTo>
                  <a:lnTo>
                    <a:pt x="7857" y="57117"/>
                  </a:lnTo>
                  <a:lnTo>
                    <a:pt x="6190" y="59950"/>
                  </a:lnTo>
                  <a:lnTo>
                    <a:pt x="4127" y="62792"/>
                  </a:lnTo>
                  <a:lnTo>
                    <a:pt x="2751" y="66591"/>
                  </a:lnTo>
                  <a:lnTo>
                    <a:pt x="1834" y="71029"/>
                  </a:lnTo>
                  <a:lnTo>
                    <a:pt x="1221" y="75893"/>
                  </a:lnTo>
                  <a:lnTo>
                    <a:pt x="814" y="80088"/>
                  </a:lnTo>
                  <a:lnTo>
                    <a:pt x="542" y="83837"/>
                  </a:lnTo>
                  <a:lnTo>
                    <a:pt x="362" y="87289"/>
                  </a:lnTo>
                  <a:lnTo>
                    <a:pt x="160" y="93664"/>
                  </a:lnTo>
                  <a:lnTo>
                    <a:pt x="31" y="105518"/>
                  </a:lnTo>
                  <a:lnTo>
                    <a:pt x="0" y="135361"/>
                  </a:lnTo>
                  <a:lnTo>
                    <a:pt x="2539" y="138842"/>
                  </a:lnTo>
                  <a:lnTo>
                    <a:pt x="4550" y="141104"/>
                  </a:lnTo>
                  <a:lnTo>
                    <a:pt x="5891" y="143564"/>
                  </a:lnTo>
                  <a:lnTo>
                    <a:pt x="6784" y="146157"/>
                  </a:lnTo>
                  <a:lnTo>
                    <a:pt x="7380" y="148838"/>
                  </a:lnTo>
                  <a:lnTo>
                    <a:pt x="8729" y="150625"/>
                  </a:lnTo>
                  <a:lnTo>
                    <a:pt x="10582" y="151817"/>
                  </a:lnTo>
                  <a:lnTo>
                    <a:pt x="12770" y="152611"/>
                  </a:lnTo>
                  <a:lnTo>
                    <a:pt x="15180" y="153141"/>
                  </a:lnTo>
                  <a:lnTo>
                    <a:pt x="17740" y="153494"/>
                  </a:lnTo>
                  <a:lnTo>
                    <a:pt x="24141" y="154061"/>
                  </a:lnTo>
                  <a:lnTo>
                    <a:pt x="27556" y="156678"/>
                  </a:lnTo>
                  <a:lnTo>
                    <a:pt x="29801" y="158709"/>
                  </a:lnTo>
                  <a:lnTo>
                    <a:pt x="32250" y="160064"/>
                  </a:lnTo>
                  <a:lnTo>
                    <a:pt x="34834" y="160967"/>
                  </a:lnTo>
                  <a:lnTo>
                    <a:pt x="37510" y="161569"/>
                  </a:lnTo>
                  <a:lnTo>
                    <a:pt x="40246" y="161018"/>
                  </a:lnTo>
                  <a:lnTo>
                    <a:pt x="43024" y="159698"/>
                  </a:lnTo>
                  <a:lnTo>
                    <a:pt x="45826" y="157865"/>
                  </a:lnTo>
                  <a:lnTo>
                    <a:pt x="48649" y="156644"/>
                  </a:lnTo>
                  <a:lnTo>
                    <a:pt x="51482" y="155829"/>
                  </a:lnTo>
                  <a:lnTo>
                    <a:pt x="54324" y="155286"/>
                  </a:lnTo>
                  <a:lnTo>
                    <a:pt x="57170" y="154924"/>
                  </a:lnTo>
                  <a:lnTo>
                    <a:pt x="60021" y="154683"/>
                  </a:lnTo>
                  <a:lnTo>
                    <a:pt x="62873" y="154522"/>
                  </a:lnTo>
                  <a:lnTo>
                    <a:pt x="66680" y="153462"/>
                  </a:lnTo>
                  <a:lnTo>
                    <a:pt x="71123" y="151803"/>
                  </a:lnTo>
                  <a:lnTo>
                    <a:pt x="75990" y="149745"/>
                  </a:lnTo>
                  <a:lnTo>
                    <a:pt x="80187" y="148372"/>
                  </a:lnTo>
                  <a:lnTo>
                    <a:pt x="83938" y="147458"/>
                  </a:lnTo>
                  <a:lnTo>
                    <a:pt x="87391" y="146847"/>
                  </a:lnTo>
                  <a:lnTo>
                    <a:pt x="90645" y="145488"/>
                  </a:lnTo>
                  <a:lnTo>
                    <a:pt x="93768" y="143630"/>
                  </a:lnTo>
                  <a:lnTo>
                    <a:pt x="96801" y="141438"/>
                  </a:lnTo>
                  <a:lnTo>
                    <a:pt x="99776" y="139977"/>
                  </a:lnTo>
                  <a:lnTo>
                    <a:pt x="102713" y="139003"/>
                  </a:lnTo>
                  <a:lnTo>
                    <a:pt x="105622" y="138354"/>
                  </a:lnTo>
                  <a:lnTo>
                    <a:pt x="108515" y="136968"/>
                  </a:lnTo>
                  <a:lnTo>
                    <a:pt x="111395" y="135092"/>
                  </a:lnTo>
                  <a:lnTo>
                    <a:pt x="114268" y="132889"/>
                  </a:lnTo>
                  <a:lnTo>
                    <a:pt x="117136" y="130468"/>
                  </a:lnTo>
                  <a:lnTo>
                    <a:pt x="120000" y="127901"/>
                  </a:lnTo>
                  <a:lnTo>
                    <a:pt x="122863" y="125237"/>
                  </a:lnTo>
                  <a:lnTo>
                    <a:pt x="124770" y="122509"/>
                  </a:lnTo>
                  <a:lnTo>
                    <a:pt x="126042" y="119738"/>
                  </a:lnTo>
                  <a:lnTo>
                    <a:pt x="126890" y="116937"/>
                  </a:lnTo>
                  <a:lnTo>
                    <a:pt x="128409" y="114119"/>
                  </a:lnTo>
                  <a:lnTo>
                    <a:pt x="130372" y="111287"/>
                  </a:lnTo>
                  <a:lnTo>
                    <a:pt x="135819" y="104448"/>
                  </a:lnTo>
                  <a:lnTo>
                    <a:pt x="136563" y="100973"/>
                  </a:lnTo>
                  <a:lnTo>
                    <a:pt x="136895" y="96254"/>
                  </a:lnTo>
                  <a:lnTo>
                    <a:pt x="137125" y="87209"/>
                  </a:lnTo>
                  <a:lnTo>
                    <a:pt x="137156" y="73828"/>
                  </a:lnTo>
                  <a:lnTo>
                    <a:pt x="136205" y="71091"/>
                  </a:lnTo>
                  <a:lnTo>
                    <a:pt x="134618" y="68314"/>
                  </a:lnTo>
                  <a:lnTo>
                    <a:pt x="132607" y="65510"/>
                  </a:lnTo>
                  <a:lnTo>
                    <a:pt x="131267" y="62688"/>
                  </a:lnTo>
                  <a:lnTo>
                    <a:pt x="130374" y="59855"/>
                  </a:lnTo>
                  <a:lnTo>
                    <a:pt x="129778" y="57013"/>
                  </a:lnTo>
                  <a:lnTo>
                    <a:pt x="129381" y="54166"/>
                  </a:lnTo>
                  <a:lnTo>
                    <a:pt x="129116" y="51316"/>
                  </a:lnTo>
                  <a:lnTo>
                    <a:pt x="128939" y="48463"/>
                  </a:lnTo>
                  <a:lnTo>
                    <a:pt x="127869" y="46562"/>
                  </a:lnTo>
                  <a:lnTo>
                    <a:pt x="126203" y="45293"/>
                  </a:lnTo>
                  <a:lnTo>
                    <a:pt x="124140" y="44448"/>
                  </a:lnTo>
                  <a:lnTo>
                    <a:pt x="121812" y="42932"/>
                  </a:lnTo>
                  <a:lnTo>
                    <a:pt x="119308" y="40969"/>
                  </a:lnTo>
                  <a:lnTo>
                    <a:pt x="112995" y="35525"/>
                  </a:lnTo>
                  <a:lnTo>
                    <a:pt x="109592" y="32241"/>
                  </a:lnTo>
                  <a:lnTo>
                    <a:pt x="99646" y="22371"/>
                  </a:lnTo>
                  <a:lnTo>
                    <a:pt x="96911" y="20594"/>
                  </a:lnTo>
                  <a:lnTo>
                    <a:pt x="94134" y="19409"/>
                  </a:lnTo>
                  <a:lnTo>
                    <a:pt x="91331" y="18620"/>
                  </a:lnTo>
                  <a:lnTo>
                    <a:pt x="88510" y="18093"/>
                  </a:lnTo>
                  <a:lnTo>
                    <a:pt x="85676" y="17742"/>
                  </a:lnTo>
                  <a:lnTo>
                    <a:pt x="82835" y="17508"/>
                  </a:lnTo>
                  <a:lnTo>
                    <a:pt x="79988" y="17352"/>
                  </a:lnTo>
                  <a:lnTo>
                    <a:pt x="74284" y="17179"/>
                  </a:lnTo>
                  <a:lnTo>
                    <a:pt x="65718" y="17081"/>
                  </a:lnTo>
                  <a:lnTo>
                    <a:pt x="61909" y="18020"/>
                  </a:lnTo>
                  <a:lnTo>
                    <a:pt x="57465" y="19598"/>
                  </a:lnTo>
                  <a:lnTo>
                    <a:pt x="52597" y="21603"/>
                  </a:lnTo>
                  <a:lnTo>
                    <a:pt x="48400" y="22940"/>
                  </a:lnTo>
                  <a:lnTo>
                    <a:pt x="44649" y="23831"/>
                  </a:lnTo>
                  <a:lnTo>
                    <a:pt x="36336" y="25261"/>
                  </a:lnTo>
                  <a:lnTo>
                    <a:pt x="32659" y="25456"/>
                  </a:lnTo>
                  <a:lnTo>
                    <a:pt x="25717" y="25612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148"/>
            <p:cNvSpPr/>
            <p:nvPr/>
          </p:nvSpPr>
          <p:spPr>
            <a:xfrm>
              <a:off x="6963727" y="3506152"/>
              <a:ext cx="119514" cy="240031"/>
            </a:xfrm>
            <a:custGeom>
              <a:avLst/>
              <a:gdLst/>
              <a:ahLst/>
              <a:cxnLst/>
              <a:rect l="0" t="0" r="0" b="0"/>
              <a:pathLst>
                <a:path w="119514" h="240031">
                  <a:moveTo>
                    <a:pt x="0" y="0"/>
                  </a:moveTo>
                  <a:lnTo>
                    <a:pt x="7381" y="7381"/>
                  </a:lnTo>
                  <a:lnTo>
                    <a:pt x="10583" y="8043"/>
                  </a:lnTo>
                  <a:lnTo>
                    <a:pt x="12771" y="8220"/>
                  </a:lnTo>
                  <a:lnTo>
                    <a:pt x="15181" y="9290"/>
                  </a:lnTo>
                  <a:lnTo>
                    <a:pt x="17741" y="10956"/>
                  </a:lnTo>
                  <a:lnTo>
                    <a:pt x="20400" y="13019"/>
                  </a:lnTo>
                  <a:lnTo>
                    <a:pt x="24078" y="15347"/>
                  </a:lnTo>
                  <a:lnTo>
                    <a:pt x="28434" y="17851"/>
                  </a:lnTo>
                  <a:lnTo>
                    <a:pt x="33244" y="20473"/>
                  </a:lnTo>
                  <a:lnTo>
                    <a:pt x="37403" y="23174"/>
                  </a:lnTo>
                  <a:lnTo>
                    <a:pt x="41128" y="25927"/>
                  </a:lnTo>
                  <a:lnTo>
                    <a:pt x="44563" y="28715"/>
                  </a:lnTo>
                  <a:lnTo>
                    <a:pt x="47807" y="30573"/>
                  </a:lnTo>
                  <a:lnTo>
                    <a:pt x="50921" y="31812"/>
                  </a:lnTo>
                  <a:lnTo>
                    <a:pt x="53950" y="32638"/>
                  </a:lnTo>
                  <a:lnTo>
                    <a:pt x="57874" y="34141"/>
                  </a:lnTo>
                  <a:lnTo>
                    <a:pt x="62395" y="36096"/>
                  </a:lnTo>
                  <a:lnTo>
                    <a:pt x="67315" y="38351"/>
                  </a:lnTo>
                  <a:lnTo>
                    <a:pt x="71546" y="40808"/>
                  </a:lnTo>
                  <a:lnTo>
                    <a:pt x="75320" y="43398"/>
                  </a:lnTo>
                  <a:lnTo>
                    <a:pt x="78788" y="46077"/>
                  </a:lnTo>
                  <a:lnTo>
                    <a:pt x="82053" y="48815"/>
                  </a:lnTo>
                  <a:lnTo>
                    <a:pt x="85183" y="51594"/>
                  </a:lnTo>
                  <a:lnTo>
                    <a:pt x="88220" y="54398"/>
                  </a:lnTo>
                  <a:lnTo>
                    <a:pt x="91198" y="58173"/>
                  </a:lnTo>
                  <a:lnTo>
                    <a:pt x="94137" y="62595"/>
                  </a:lnTo>
                  <a:lnTo>
                    <a:pt x="97048" y="67447"/>
                  </a:lnTo>
                  <a:lnTo>
                    <a:pt x="99941" y="71635"/>
                  </a:lnTo>
                  <a:lnTo>
                    <a:pt x="102823" y="75379"/>
                  </a:lnTo>
                  <a:lnTo>
                    <a:pt x="105696" y="78828"/>
                  </a:lnTo>
                  <a:lnTo>
                    <a:pt x="108564" y="82080"/>
                  </a:lnTo>
                  <a:lnTo>
                    <a:pt x="114291" y="88232"/>
                  </a:lnTo>
                  <a:lnTo>
                    <a:pt x="116198" y="92159"/>
                  </a:lnTo>
                  <a:lnTo>
                    <a:pt x="117471" y="96682"/>
                  </a:lnTo>
                  <a:lnTo>
                    <a:pt x="118319" y="101602"/>
                  </a:lnTo>
                  <a:lnTo>
                    <a:pt x="118884" y="106787"/>
                  </a:lnTo>
                  <a:lnTo>
                    <a:pt x="119262" y="112149"/>
                  </a:lnTo>
                  <a:lnTo>
                    <a:pt x="119513" y="117629"/>
                  </a:lnTo>
                  <a:lnTo>
                    <a:pt x="118728" y="122234"/>
                  </a:lnTo>
                  <a:lnTo>
                    <a:pt x="117252" y="126257"/>
                  </a:lnTo>
                  <a:lnTo>
                    <a:pt x="115316" y="129891"/>
                  </a:lnTo>
                  <a:lnTo>
                    <a:pt x="114024" y="134219"/>
                  </a:lnTo>
                  <a:lnTo>
                    <a:pt x="113164" y="139009"/>
                  </a:lnTo>
                  <a:lnTo>
                    <a:pt x="112590" y="144108"/>
                  </a:lnTo>
                  <a:lnTo>
                    <a:pt x="111255" y="148460"/>
                  </a:lnTo>
                  <a:lnTo>
                    <a:pt x="109412" y="152313"/>
                  </a:lnTo>
                  <a:lnTo>
                    <a:pt x="107232" y="155835"/>
                  </a:lnTo>
                  <a:lnTo>
                    <a:pt x="104826" y="160087"/>
                  </a:lnTo>
                  <a:lnTo>
                    <a:pt x="99612" y="169892"/>
                  </a:lnTo>
                  <a:lnTo>
                    <a:pt x="97840" y="174222"/>
                  </a:lnTo>
                  <a:lnTo>
                    <a:pt x="95872" y="181572"/>
                  </a:lnTo>
                  <a:lnTo>
                    <a:pt x="93442" y="185818"/>
                  </a:lnTo>
                  <a:lnTo>
                    <a:pt x="89918" y="190554"/>
                  </a:lnTo>
                  <a:lnTo>
                    <a:pt x="85662" y="195616"/>
                  </a:lnTo>
                  <a:lnTo>
                    <a:pt x="81873" y="199943"/>
                  </a:lnTo>
                  <a:lnTo>
                    <a:pt x="75123" y="207291"/>
                  </a:lnTo>
                  <a:lnTo>
                    <a:pt x="65968" y="216783"/>
                  </a:lnTo>
                  <a:lnTo>
                    <a:pt x="53150" y="229730"/>
                  </a:lnTo>
                  <a:lnTo>
                    <a:pt x="51626" y="230306"/>
                  </a:lnTo>
                  <a:lnTo>
                    <a:pt x="49657" y="230690"/>
                  </a:lnTo>
                  <a:lnTo>
                    <a:pt x="47393" y="230946"/>
                  </a:lnTo>
                  <a:lnTo>
                    <a:pt x="45883" y="232069"/>
                  </a:lnTo>
                  <a:lnTo>
                    <a:pt x="44876" y="233770"/>
                  </a:lnTo>
                  <a:lnTo>
                    <a:pt x="44205" y="235857"/>
                  </a:lnTo>
                  <a:lnTo>
                    <a:pt x="42805" y="237248"/>
                  </a:lnTo>
                  <a:lnTo>
                    <a:pt x="40919" y="238175"/>
                  </a:lnTo>
                  <a:lnTo>
                    <a:pt x="34290" y="24003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49"/>
            <p:cNvSpPr/>
            <p:nvPr/>
          </p:nvSpPr>
          <p:spPr>
            <a:xfrm>
              <a:off x="7195197" y="3540550"/>
              <a:ext cx="135836" cy="111227"/>
            </a:xfrm>
            <a:custGeom>
              <a:avLst/>
              <a:gdLst/>
              <a:ahLst/>
              <a:cxnLst/>
              <a:rect l="0" t="0" r="0" b="0"/>
              <a:pathLst>
                <a:path w="135836" h="111227">
                  <a:moveTo>
                    <a:pt x="51422" y="17037"/>
                  </a:moveTo>
                  <a:lnTo>
                    <a:pt x="38404" y="17037"/>
                  </a:lnTo>
                  <a:lnTo>
                    <a:pt x="37028" y="17990"/>
                  </a:lnTo>
                  <a:lnTo>
                    <a:pt x="36111" y="19577"/>
                  </a:lnTo>
                  <a:lnTo>
                    <a:pt x="35500" y="21588"/>
                  </a:lnTo>
                  <a:lnTo>
                    <a:pt x="34140" y="22929"/>
                  </a:lnTo>
                  <a:lnTo>
                    <a:pt x="32281" y="23822"/>
                  </a:lnTo>
                  <a:lnTo>
                    <a:pt x="30089" y="24418"/>
                  </a:lnTo>
                  <a:lnTo>
                    <a:pt x="27676" y="24815"/>
                  </a:lnTo>
                  <a:lnTo>
                    <a:pt x="25114" y="25080"/>
                  </a:lnTo>
                  <a:lnTo>
                    <a:pt x="22453" y="25257"/>
                  </a:lnTo>
                  <a:lnTo>
                    <a:pt x="20679" y="26327"/>
                  </a:lnTo>
                  <a:lnTo>
                    <a:pt x="19498" y="27993"/>
                  </a:lnTo>
                  <a:lnTo>
                    <a:pt x="18709" y="30056"/>
                  </a:lnTo>
                  <a:lnTo>
                    <a:pt x="17231" y="32384"/>
                  </a:lnTo>
                  <a:lnTo>
                    <a:pt x="15293" y="34888"/>
                  </a:lnTo>
                  <a:lnTo>
                    <a:pt x="13049" y="37510"/>
                  </a:lnTo>
                  <a:lnTo>
                    <a:pt x="10600" y="40211"/>
                  </a:lnTo>
                  <a:lnTo>
                    <a:pt x="5339" y="45752"/>
                  </a:lnTo>
                  <a:lnTo>
                    <a:pt x="3555" y="48563"/>
                  </a:lnTo>
                  <a:lnTo>
                    <a:pt x="2366" y="51389"/>
                  </a:lnTo>
                  <a:lnTo>
                    <a:pt x="1573" y="54226"/>
                  </a:lnTo>
                  <a:lnTo>
                    <a:pt x="1045" y="57070"/>
                  </a:lnTo>
                  <a:lnTo>
                    <a:pt x="692" y="59918"/>
                  </a:lnTo>
                  <a:lnTo>
                    <a:pt x="457" y="62769"/>
                  </a:lnTo>
                  <a:lnTo>
                    <a:pt x="301" y="65623"/>
                  </a:lnTo>
                  <a:lnTo>
                    <a:pt x="127" y="71333"/>
                  </a:lnTo>
                  <a:lnTo>
                    <a:pt x="0" y="88475"/>
                  </a:lnTo>
                  <a:lnTo>
                    <a:pt x="949" y="91332"/>
                  </a:lnTo>
                  <a:lnTo>
                    <a:pt x="2533" y="94190"/>
                  </a:lnTo>
                  <a:lnTo>
                    <a:pt x="4542" y="97047"/>
                  </a:lnTo>
                  <a:lnTo>
                    <a:pt x="6834" y="98952"/>
                  </a:lnTo>
                  <a:lnTo>
                    <a:pt x="9315" y="100222"/>
                  </a:lnTo>
                  <a:lnTo>
                    <a:pt x="11921" y="101069"/>
                  </a:lnTo>
                  <a:lnTo>
                    <a:pt x="14610" y="101633"/>
                  </a:lnTo>
                  <a:lnTo>
                    <a:pt x="17356" y="102010"/>
                  </a:lnTo>
                  <a:lnTo>
                    <a:pt x="20139" y="102260"/>
                  </a:lnTo>
                  <a:lnTo>
                    <a:pt x="22946" y="103380"/>
                  </a:lnTo>
                  <a:lnTo>
                    <a:pt x="25772" y="105079"/>
                  </a:lnTo>
                  <a:lnTo>
                    <a:pt x="32597" y="110099"/>
                  </a:lnTo>
                  <a:lnTo>
                    <a:pt x="35063" y="110511"/>
                  </a:lnTo>
                  <a:lnTo>
                    <a:pt x="38611" y="110786"/>
                  </a:lnTo>
                  <a:lnTo>
                    <a:pt x="46681" y="111091"/>
                  </a:lnTo>
                  <a:lnTo>
                    <a:pt x="53443" y="111226"/>
                  </a:lnTo>
                  <a:lnTo>
                    <a:pt x="56579" y="110310"/>
                  </a:lnTo>
                  <a:lnTo>
                    <a:pt x="59623" y="108747"/>
                  </a:lnTo>
                  <a:lnTo>
                    <a:pt x="62604" y="106752"/>
                  </a:lnTo>
                  <a:lnTo>
                    <a:pt x="65545" y="105422"/>
                  </a:lnTo>
                  <a:lnTo>
                    <a:pt x="68458" y="104535"/>
                  </a:lnTo>
                  <a:lnTo>
                    <a:pt x="71352" y="103944"/>
                  </a:lnTo>
                  <a:lnTo>
                    <a:pt x="75187" y="102598"/>
                  </a:lnTo>
                  <a:lnTo>
                    <a:pt x="79648" y="100747"/>
                  </a:lnTo>
                  <a:lnTo>
                    <a:pt x="84527" y="98561"/>
                  </a:lnTo>
                  <a:lnTo>
                    <a:pt x="89685" y="97104"/>
                  </a:lnTo>
                  <a:lnTo>
                    <a:pt x="95028" y="96133"/>
                  </a:lnTo>
                  <a:lnTo>
                    <a:pt x="100496" y="95485"/>
                  </a:lnTo>
                  <a:lnTo>
                    <a:pt x="105093" y="94101"/>
                  </a:lnTo>
                  <a:lnTo>
                    <a:pt x="109111" y="92225"/>
                  </a:lnTo>
                  <a:lnTo>
                    <a:pt x="112741" y="90022"/>
                  </a:lnTo>
                  <a:lnTo>
                    <a:pt x="115162" y="87602"/>
                  </a:lnTo>
                  <a:lnTo>
                    <a:pt x="116776" y="85035"/>
                  </a:lnTo>
                  <a:lnTo>
                    <a:pt x="117851" y="82371"/>
                  </a:lnTo>
                  <a:lnTo>
                    <a:pt x="119520" y="79643"/>
                  </a:lnTo>
                  <a:lnTo>
                    <a:pt x="121586" y="76872"/>
                  </a:lnTo>
                  <a:lnTo>
                    <a:pt x="127195" y="70131"/>
                  </a:lnTo>
                  <a:lnTo>
                    <a:pt x="130502" y="66670"/>
                  </a:lnTo>
                  <a:lnTo>
                    <a:pt x="132717" y="64413"/>
                  </a:lnTo>
                  <a:lnTo>
                    <a:pt x="134194" y="61956"/>
                  </a:lnTo>
                  <a:lnTo>
                    <a:pt x="135178" y="59365"/>
                  </a:lnTo>
                  <a:lnTo>
                    <a:pt x="135835" y="56686"/>
                  </a:lnTo>
                  <a:lnTo>
                    <a:pt x="135320" y="53948"/>
                  </a:lnTo>
                  <a:lnTo>
                    <a:pt x="134024" y="51169"/>
                  </a:lnTo>
                  <a:lnTo>
                    <a:pt x="132208" y="48364"/>
                  </a:lnTo>
                  <a:lnTo>
                    <a:pt x="130997" y="45542"/>
                  </a:lnTo>
                  <a:lnTo>
                    <a:pt x="130189" y="42708"/>
                  </a:lnTo>
                  <a:lnTo>
                    <a:pt x="129652" y="39866"/>
                  </a:lnTo>
                  <a:lnTo>
                    <a:pt x="128340" y="37019"/>
                  </a:lnTo>
                  <a:lnTo>
                    <a:pt x="126514" y="34168"/>
                  </a:lnTo>
                  <a:lnTo>
                    <a:pt x="124343" y="31315"/>
                  </a:lnTo>
                  <a:lnTo>
                    <a:pt x="122896" y="28461"/>
                  </a:lnTo>
                  <a:lnTo>
                    <a:pt x="121932" y="25605"/>
                  </a:lnTo>
                  <a:lnTo>
                    <a:pt x="121288" y="22749"/>
                  </a:lnTo>
                  <a:lnTo>
                    <a:pt x="119907" y="20845"/>
                  </a:lnTo>
                  <a:lnTo>
                    <a:pt x="118034" y="19576"/>
                  </a:lnTo>
                  <a:lnTo>
                    <a:pt x="115833" y="18730"/>
                  </a:lnTo>
                  <a:lnTo>
                    <a:pt x="113413" y="17213"/>
                  </a:lnTo>
                  <a:lnTo>
                    <a:pt x="110847" y="15250"/>
                  </a:lnTo>
                  <a:lnTo>
                    <a:pt x="108184" y="12988"/>
                  </a:lnTo>
                  <a:lnTo>
                    <a:pt x="105456" y="11480"/>
                  </a:lnTo>
                  <a:lnTo>
                    <a:pt x="102685" y="10475"/>
                  </a:lnTo>
                  <a:lnTo>
                    <a:pt x="99884" y="9805"/>
                  </a:lnTo>
                  <a:lnTo>
                    <a:pt x="97065" y="9358"/>
                  </a:lnTo>
                  <a:lnTo>
                    <a:pt x="94234" y="9060"/>
                  </a:lnTo>
                  <a:lnTo>
                    <a:pt x="91393" y="8862"/>
                  </a:lnTo>
                  <a:lnTo>
                    <a:pt x="88547" y="7777"/>
                  </a:lnTo>
                  <a:lnTo>
                    <a:pt x="85698" y="6101"/>
                  </a:lnTo>
                  <a:lnTo>
                    <a:pt x="78831" y="1119"/>
                  </a:lnTo>
                  <a:lnTo>
                    <a:pt x="75352" y="437"/>
                  </a:lnTo>
                  <a:lnTo>
                    <a:pt x="73091" y="255"/>
                  </a:lnTo>
                  <a:lnTo>
                    <a:pt x="70630" y="134"/>
                  </a:lnTo>
                  <a:lnTo>
                    <a:pt x="65356" y="0"/>
                  </a:lnTo>
                  <a:lnTo>
                    <a:pt x="63570" y="917"/>
                  </a:lnTo>
                  <a:lnTo>
                    <a:pt x="62378" y="2480"/>
                  </a:lnTo>
                  <a:lnTo>
                    <a:pt x="61584" y="4475"/>
                  </a:lnTo>
                  <a:lnTo>
                    <a:pt x="60102" y="5805"/>
                  </a:lnTo>
                  <a:lnTo>
                    <a:pt x="58161" y="6692"/>
                  </a:lnTo>
                  <a:lnTo>
                    <a:pt x="55916" y="7283"/>
                  </a:lnTo>
                  <a:lnTo>
                    <a:pt x="54418" y="8629"/>
                  </a:lnTo>
                  <a:lnTo>
                    <a:pt x="53420" y="10479"/>
                  </a:lnTo>
                  <a:lnTo>
                    <a:pt x="52754" y="12665"/>
                  </a:lnTo>
                  <a:lnTo>
                    <a:pt x="53262" y="14122"/>
                  </a:lnTo>
                  <a:lnTo>
                    <a:pt x="54555" y="15094"/>
                  </a:lnTo>
                  <a:close/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50"/>
            <p:cNvSpPr/>
            <p:nvPr/>
          </p:nvSpPr>
          <p:spPr>
            <a:xfrm>
              <a:off x="7332344" y="3489018"/>
              <a:ext cx="214314" cy="119866"/>
            </a:xfrm>
            <a:custGeom>
              <a:avLst/>
              <a:gdLst/>
              <a:ahLst/>
              <a:cxnLst/>
              <a:rect l="0" t="0" r="0" b="0"/>
              <a:pathLst>
                <a:path w="214314" h="119866">
                  <a:moveTo>
                    <a:pt x="0" y="34279"/>
                  </a:moveTo>
                  <a:lnTo>
                    <a:pt x="7382" y="34279"/>
                  </a:lnTo>
                  <a:lnTo>
                    <a:pt x="10584" y="36819"/>
                  </a:lnTo>
                  <a:lnTo>
                    <a:pt x="15850" y="41660"/>
                  </a:lnTo>
                  <a:lnTo>
                    <a:pt x="28964" y="54679"/>
                  </a:lnTo>
                  <a:lnTo>
                    <a:pt x="30739" y="57404"/>
                  </a:lnTo>
                  <a:lnTo>
                    <a:pt x="31923" y="60173"/>
                  </a:lnTo>
                  <a:lnTo>
                    <a:pt x="32712" y="62972"/>
                  </a:lnTo>
                  <a:lnTo>
                    <a:pt x="34191" y="65790"/>
                  </a:lnTo>
                  <a:lnTo>
                    <a:pt x="36129" y="68621"/>
                  </a:lnTo>
                  <a:lnTo>
                    <a:pt x="38375" y="71461"/>
                  </a:lnTo>
                  <a:lnTo>
                    <a:pt x="40823" y="74307"/>
                  </a:lnTo>
                  <a:lnTo>
                    <a:pt x="43408" y="77157"/>
                  </a:lnTo>
                  <a:lnTo>
                    <a:pt x="46084" y="80009"/>
                  </a:lnTo>
                  <a:lnTo>
                    <a:pt x="47868" y="82863"/>
                  </a:lnTo>
                  <a:lnTo>
                    <a:pt x="49057" y="85719"/>
                  </a:lnTo>
                  <a:lnTo>
                    <a:pt x="49850" y="88575"/>
                  </a:lnTo>
                  <a:lnTo>
                    <a:pt x="51331" y="90479"/>
                  </a:lnTo>
                  <a:lnTo>
                    <a:pt x="53271" y="91748"/>
                  </a:lnTo>
                  <a:lnTo>
                    <a:pt x="55517" y="92594"/>
                  </a:lnTo>
                  <a:lnTo>
                    <a:pt x="57014" y="94111"/>
                  </a:lnTo>
                  <a:lnTo>
                    <a:pt x="58012" y="96074"/>
                  </a:lnTo>
                  <a:lnTo>
                    <a:pt x="59614" y="101519"/>
                  </a:lnTo>
                  <a:lnTo>
                    <a:pt x="59833" y="104803"/>
                  </a:lnTo>
                  <a:lnTo>
                    <a:pt x="59931" y="109438"/>
                  </a:lnTo>
                  <a:lnTo>
                    <a:pt x="60007" y="119865"/>
                  </a:lnTo>
                  <a:lnTo>
                    <a:pt x="62548" y="117402"/>
                  </a:lnTo>
                  <a:lnTo>
                    <a:pt x="64558" y="115412"/>
                  </a:lnTo>
                  <a:lnTo>
                    <a:pt x="64947" y="114085"/>
                  </a:lnTo>
                  <a:lnTo>
                    <a:pt x="64253" y="113201"/>
                  </a:lnTo>
                  <a:lnTo>
                    <a:pt x="62838" y="112611"/>
                  </a:lnTo>
                  <a:lnTo>
                    <a:pt x="61895" y="111266"/>
                  </a:lnTo>
                  <a:lnTo>
                    <a:pt x="61266" y="109416"/>
                  </a:lnTo>
                  <a:lnTo>
                    <a:pt x="60256" y="104154"/>
                  </a:lnTo>
                  <a:lnTo>
                    <a:pt x="60174" y="101818"/>
                  </a:lnTo>
                  <a:lnTo>
                    <a:pt x="60023" y="80535"/>
                  </a:lnTo>
                  <a:lnTo>
                    <a:pt x="60009" y="49779"/>
                  </a:lnTo>
                  <a:lnTo>
                    <a:pt x="60961" y="45565"/>
                  </a:lnTo>
                  <a:lnTo>
                    <a:pt x="62548" y="40851"/>
                  </a:lnTo>
                  <a:lnTo>
                    <a:pt x="64559" y="35803"/>
                  </a:lnTo>
                  <a:lnTo>
                    <a:pt x="66853" y="31485"/>
                  </a:lnTo>
                  <a:lnTo>
                    <a:pt x="69333" y="27654"/>
                  </a:lnTo>
                  <a:lnTo>
                    <a:pt x="71940" y="24147"/>
                  </a:lnTo>
                  <a:lnTo>
                    <a:pt x="74630" y="20857"/>
                  </a:lnTo>
                  <a:lnTo>
                    <a:pt x="77376" y="17711"/>
                  </a:lnTo>
                  <a:lnTo>
                    <a:pt x="80160" y="14661"/>
                  </a:lnTo>
                  <a:lnTo>
                    <a:pt x="82967" y="12628"/>
                  </a:lnTo>
                  <a:lnTo>
                    <a:pt x="88627" y="10369"/>
                  </a:lnTo>
                  <a:lnTo>
                    <a:pt x="94318" y="6825"/>
                  </a:lnTo>
                  <a:lnTo>
                    <a:pt x="97169" y="4546"/>
                  </a:lnTo>
                  <a:lnTo>
                    <a:pt x="100021" y="3027"/>
                  </a:lnTo>
                  <a:lnTo>
                    <a:pt x="105732" y="1339"/>
                  </a:lnTo>
                  <a:lnTo>
                    <a:pt x="111445" y="589"/>
                  </a:lnTo>
                  <a:lnTo>
                    <a:pt x="118112" y="256"/>
                  </a:lnTo>
                  <a:lnTo>
                    <a:pt x="136190" y="13"/>
                  </a:lnTo>
                  <a:lnTo>
                    <a:pt x="140857" y="0"/>
                  </a:lnTo>
                  <a:lnTo>
                    <a:pt x="143435" y="948"/>
                  </a:lnTo>
                  <a:lnTo>
                    <a:pt x="148839" y="4543"/>
                  </a:lnTo>
                  <a:lnTo>
                    <a:pt x="154416" y="6775"/>
                  </a:lnTo>
                  <a:lnTo>
                    <a:pt x="157236" y="7371"/>
                  </a:lnTo>
                  <a:lnTo>
                    <a:pt x="162911" y="10573"/>
                  </a:lnTo>
                  <a:lnTo>
                    <a:pt x="165758" y="12760"/>
                  </a:lnTo>
                  <a:lnTo>
                    <a:pt x="167655" y="15170"/>
                  </a:lnTo>
                  <a:lnTo>
                    <a:pt x="168920" y="17730"/>
                  </a:lnTo>
                  <a:lnTo>
                    <a:pt x="169763" y="20389"/>
                  </a:lnTo>
                  <a:lnTo>
                    <a:pt x="171278" y="22161"/>
                  </a:lnTo>
                  <a:lnTo>
                    <a:pt x="173241" y="23343"/>
                  </a:lnTo>
                  <a:lnTo>
                    <a:pt x="175502" y="24131"/>
                  </a:lnTo>
                  <a:lnTo>
                    <a:pt x="177009" y="25609"/>
                  </a:lnTo>
                  <a:lnTo>
                    <a:pt x="178014" y="27546"/>
                  </a:lnTo>
                  <a:lnTo>
                    <a:pt x="178684" y="29791"/>
                  </a:lnTo>
                  <a:lnTo>
                    <a:pt x="180083" y="32239"/>
                  </a:lnTo>
                  <a:lnTo>
                    <a:pt x="181968" y="34824"/>
                  </a:lnTo>
                  <a:lnTo>
                    <a:pt x="184177" y="37500"/>
                  </a:lnTo>
                  <a:lnTo>
                    <a:pt x="185650" y="40236"/>
                  </a:lnTo>
                  <a:lnTo>
                    <a:pt x="186632" y="43013"/>
                  </a:lnTo>
                  <a:lnTo>
                    <a:pt x="187286" y="45817"/>
                  </a:lnTo>
                  <a:lnTo>
                    <a:pt x="188675" y="48638"/>
                  </a:lnTo>
                  <a:lnTo>
                    <a:pt x="190554" y="51472"/>
                  </a:lnTo>
                  <a:lnTo>
                    <a:pt x="192758" y="54314"/>
                  </a:lnTo>
                  <a:lnTo>
                    <a:pt x="194229" y="57160"/>
                  </a:lnTo>
                  <a:lnTo>
                    <a:pt x="195208" y="60011"/>
                  </a:lnTo>
                  <a:lnTo>
                    <a:pt x="195862" y="62864"/>
                  </a:lnTo>
                  <a:lnTo>
                    <a:pt x="197249" y="64765"/>
                  </a:lnTo>
                  <a:lnTo>
                    <a:pt x="199128" y="66033"/>
                  </a:lnTo>
                  <a:lnTo>
                    <a:pt x="201331" y="66878"/>
                  </a:lnTo>
                  <a:lnTo>
                    <a:pt x="202801" y="68395"/>
                  </a:lnTo>
                  <a:lnTo>
                    <a:pt x="203781" y="70358"/>
                  </a:lnTo>
                  <a:lnTo>
                    <a:pt x="205354" y="75802"/>
                  </a:lnTo>
                  <a:lnTo>
                    <a:pt x="205569" y="79086"/>
                  </a:lnTo>
                  <a:lnTo>
                    <a:pt x="205626" y="81295"/>
                  </a:lnTo>
                  <a:lnTo>
                    <a:pt x="206616" y="82768"/>
                  </a:lnTo>
                  <a:lnTo>
                    <a:pt x="208229" y="83750"/>
                  </a:lnTo>
                  <a:lnTo>
                    <a:pt x="210258" y="84405"/>
                  </a:lnTo>
                  <a:lnTo>
                    <a:pt x="211610" y="85794"/>
                  </a:lnTo>
                  <a:lnTo>
                    <a:pt x="212510" y="87672"/>
                  </a:lnTo>
                  <a:lnTo>
                    <a:pt x="214282" y="94172"/>
                  </a:lnTo>
                  <a:lnTo>
                    <a:pt x="214313" y="85714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51"/>
            <p:cNvSpPr/>
            <p:nvPr/>
          </p:nvSpPr>
          <p:spPr>
            <a:xfrm>
              <a:off x="7632392" y="3429000"/>
              <a:ext cx="184687" cy="178788"/>
            </a:xfrm>
            <a:custGeom>
              <a:avLst/>
              <a:gdLst/>
              <a:ahLst/>
              <a:cxnLst/>
              <a:rect l="0" t="0" r="0" b="0"/>
              <a:pathLst>
                <a:path w="184687" h="178788">
                  <a:moveTo>
                    <a:pt x="34280" y="0"/>
                  </a:moveTo>
                  <a:lnTo>
                    <a:pt x="39219" y="0"/>
                  </a:lnTo>
                  <a:lnTo>
                    <a:pt x="34353" y="0"/>
                  </a:lnTo>
                  <a:lnTo>
                    <a:pt x="21512" y="12770"/>
                  </a:lnTo>
                  <a:lnTo>
                    <a:pt x="20053" y="15181"/>
                  </a:lnTo>
                  <a:lnTo>
                    <a:pt x="18431" y="20399"/>
                  </a:lnTo>
                  <a:lnTo>
                    <a:pt x="17047" y="22172"/>
                  </a:lnTo>
                  <a:lnTo>
                    <a:pt x="15172" y="23354"/>
                  </a:lnTo>
                  <a:lnTo>
                    <a:pt x="12969" y="24142"/>
                  </a:lnTo>
                  <a:lnTo>
                    <a:pt x="11500" y="26572"/>
                  </a:lnTo>
                  <a:lnTo>
                    <a:pt x="10521" y="30097"/>
                  </a:lnTo>
                  <a:lnTo>
                    <a:pt x="9868" y="34352"/>
                  </a:lnTo>
                  <a:lnTo>
                    <a:pt x="9433" y="38141"/>
                  </a:lnTo>
                  <a:lnTo>
                    <a:pt x="9143" y="41620"/>
                  </a:lnTo>
                  <a:lnTo>
                    <a:pt x="8950" y="44891"/>
                  </a:lnTo>
                  <a:lnTo>
                    <a:pt x="8735" y="51067"/>
                  </a:lnTo>
                  <a:lnTo>
                    <a:pt x="8677" y="54047"/>
                  </a:lnTo>
                  <a:lnTo>
                    <a:pt x="7687" y="56986"/>
                  </a:lnTo>
                  <a:lnTo>
                    <a:pt x="6074" y="59898"/>
                  </a:lnTo>
                  <a:lnTo>
                    <a:pt x="1192" y="66865"/>
                  </a:lnTo>
                  <a:lnTo>
                    <a:pt x="525" y="70358"/>
                  </a:lnTo>
                  <a:lnTo>
                    <a:pt x="228" y="75085"/>
                  </a:lnTo>
                  <a:lnTo>
                    <a:pt x="96" y="80361"/>
                  </a:lnTo>
                  <a:lnTo>
                    <a:pt x="0" y="92635"/>
                  </a:lnTo>
                  <a:lnTo>
                    <a:pt x="2534" y="96098"/>
                  </a:lnTo>
                  <a:lnTo>
                    <a:pt x="7372" y="101532"/>
                  </a:lnTo>
                  <a:lnTo>
                    <a:pt x="8722" y="101978"/>
                  </a:lnTo>
                  <a:lnTo>
                    <a:pt x="14219" y="102605"/>
                  </a:lnTo>
                  <a:lnTo>
                    <a:pt x="19099" y="102818"/>
                  </a:lnTo>
                  <a:lnTo>
                    <a:pt x="30144" y="102869"/>
                  </a:lnTo>
                  <a:lnTo>
                    <a:pt x="31523" y="101917"/>
                  </a:lnTo>
                  <a:lnTo>
                    <a:pt x="32442" y="100329"/>
                  </a:lnTo>
                  <a:lnTo>
                    <a:pt x="33054" y="98319"/>
                  </a:lnTo>
                  <a:lnTo>
                    <a:pt x="36276" y="93545"/>
                  </a:lnTo>
                  <a:lnTo>
                    <a:pt x="40882" y="88248"/>
                  </a:lnTo>
                  <a:lnTo>
                    <a:pt x="46105" y="82718"/>
                  </a:lnTo>
                  <a:lnTo>
                    <a:pt x="47878" y="79911"/>
                  </a:lnTo>
                  <a:lnTo>
                    <a:pt x="49060" y="77086"/>
                  </a:lnTo>
                  <a:lnTo>
                    <a:pt x="49849" y="74250"/>
                  </a:lnTo>
                  <a:lnTo>
                    <a:pt x="51327" y="71408"/>
                  </a:lnTo>
                  <a:lnTo>
                    <a:pt x="53265" y="68560"/>
                  </a:lnTo>
                  <a:lnTo>
                    <a:pt x="55510" y="65709"/>
                  </a:lnTo>
                  <a:lnTo>
                    <a:pt x="57006" y="62856"/>
                  </a:lnTo>
                  <a:lnTo>
                    <a:pt x="58003" y="60001"/>
                  </a:lnTo>
                  <a:lnTo>
                    <a:pt x="58668" y="57146"/>
                  </a:lnTo>
                  <a:lnTo>
                    <a:pt x="59111" y="54290"/>
                  </a:lnTo>
                  <a:lnTo>
                    <a:pt x="59406" y="51433"/>
                  </a:lnTo>
                  <a:lnTo>
                    <a:pt x="59604" y="48576"/>
                  </a:lnTo>
                  <a:lnTo>
                    <a:pt x="59735" y="45719"/>
                  </a:lnTo>
                  <a:lnTo>
                    <a:pt x="59881" y="40004"/>
                  </a:lnTo>
                  <a:lnTo>
                    <a:pt x="58967" y="37147"/>
                  </a:lnTo>
                  <a:lnTo>
                    <a:pt x="57406" y="34290"/>
                  </a:lnTo>
                  <a:lnTo>
                    <a:pt x="55413" y="31432"/>
                  </a:lnTo>
                  <a:lnTo>
                    <a:pt x="54083" y="28575"/>
                  </a:lnTo>
                  <a:lnTo>
                    <a:pt x="53197" y="25717"/>
                  </a:lnTo>
                  <a:lnTo>
                    <a:pt x="52607" y="22859"/>
                  </a:lnTo>
                  <a:lnTo>
                    <a:pt x="51260" y="20002"/>
                  </a:lnTo>
                  <a:lnTo>
                    <a:pt x="49410" y="17145"/>
                  </a:lnTo>
                  <a:lnTo>
                    <a:pt x="43237" y="9074"/>
                  </a:lnTo>
                  <a:lnTo>
                    <a:pt x="42966" y="4170"/>
                  </a:lnTo>
                  <a:lnTo>
                    <a:pt x="42862" y="366"/>
                  </a:lnTo>
                  <a:lnTo>
                    <a:pt x="42855" y="4659"/>
                  </a:lnTo>
                  <a:lnTo>
                    <a:pt x="43807" y="5963"/>
                  </a:lnTo>
                  <a:lnTo>
                    <a:pt x="45394" y="6833"/>
                  </a:lnTo>
                  <a:lnTo>
                    <a:pt x="50234" y="8228"/>
                  </a:lnTo>
                  <a:lnTo>
                    <a:pt x="55624" y="13021"/>
                  </a:lnTo>
                  <a:lnTo>
                    <a:pt x="58034" y="14396"/>
                  </a:lnTo>
                  <a:lnTo>
                    <a:pt x="63252" y="15923"/>
                  </a:lnTo>
                  <a:lnTo>
                    <a:pt x="65025" y="17283"/>
                  </a:lnTo>
                  <a:lnTo>
                    <a:pt x="66207" y="19142"/>
                  </a:lnTo>
                  <a:lnTo>
                    <a:pt x="66995" y="21333"/>
                  </a:lnTo>
                  <a:lnTo>
                    <a:pt x="70409" y="26309"/>
                  </a:lnTo>
                  <a:lnTo>
                    <a:pt x="72654" y="28969"/>
                  </a:lnTo>
                  <a:lnTo>
                    <a:pt x="76056" y="31695"/>
                  </a:lnTo>
                  <a:lnTo>
                    <a:pt x="80228" y="34465"/>
                  </a:lnTo>
                  <a:lnTo>
                    <a:pt x="84915" y="37264"/>
                  </a:lnTo>
                  <a:lnTo>
                    <a:pt x="88991" y="40082"/>
                  </a:lnTo>
                  <a:lnTo>
                    <a:pt x="92662" y="42914"/>
                  </a:lnTo>
                  <a:lnTo>
                    <a:pt x="96061" y="45754"/>
                  </a:lnTo>
                  <a:lnTo>
                    <a:pt x="99280" y="48600"/>
                  </a:lnTo>
                  <a:lnTo>
                    <a:pt x="105396" y="54302"/>
                  </a:lnTo>
                  <a:lnTo>
                    <a:pt x="109313" y="57156"/>
                  </a:lnTo>
                  <a:lnTo>
                    <a:pt x="113830" y="60012"/>
                  </a:lnTo>
                  <a:lnTo>
                    <a:pt x="118746" y="62868"/>
                  </a:lnTo>
                  <a:lnTo>
                    <a:pt x="123928" y="64772"/>
                  </a:lnTo>
                  <a:lnTo>
                    <a:pt x="129288" y="66041"/>
                  </a:lnTo>
                  <a:lnTo>
                    <a:pt x="134766" y="66887"/>
                  </a:lnTo>
                  <a:lnTo>
                    <a:pt x="139371" y="68404"/>
                  </a:lnTo>
                  <a:lnTo>
                    <a:pt x="143393" y="70367"/>
                  </a:lnTo>
                  <a:lnTo>
                    <a:pt x="147027" y="72629"/>
                  </a:lnTo>
                  <a:lnTo>
                    <a:pt x="150402" y="76042"/>
                  </a:lnTo>
                  <a:lnTo>
                    <a:pt x="153605" y="80222"/>
                  </a:lnTo>
                  <a:lnTo>
                    <a:pt x="156693" y="84914"/>
                  </a:lnTo>
                  <a:lnTo>
                    <a:pt x="159704" y="88994"/>
                  </a:lnTo>
                  <a:lnTo>
                    <a:pt x="162663" y="92667"/>
                  </a:lnTo>
                  <a:lnTo>
                    <a:pt x="165589" y="96068"/>
                  </a:lnTo>
                  <a:lnTo>
                    <a:pt x="167539" y="99288"/>
                  </a:lnTo>
                  <a:lnTo>
                    <a:pt x="168840" y="102387"/>
                  </a:lnTo>
                  <a:lnTo>
                    <a:pt x="169706" y="105405"/>
                  </a:lnTo>
                  <a:lnTo>
                    <a:pt x="171237" y="108370"/>
                  </a:lnTo>
                  <a:lnTo>
                    <a:pt x="173209" y="111299"/>
                  </a:lnTo>
                  <a:lnTo>
                    <a:pt x="175477" y="114204"/>
                  </a:lnTo>
                  <a:lnTo>
                    <a:pt x="176989" y="117094"/>
                  </a:lnTo>
                  <a:lnTo>
                    <a:pt x="177997" y="119972"/>
                  </a:lnTo>
                  <a:lnTo>
                    <a:pt x="178669" y="122844"/>
                  </a:lnTo>
                  <a:lnTo>
                    <a:pt x="180069" y="125711"/>
                  </a:lnTo>
                  <a:lnTo>
                    <a:pt x="181955" y="128575"/>
                  </a:lnTo>
                  <a:lnTo>
                    <a:pt x="184165" y="131436"/>
                  </a:lnTo>
                  <a:lnTo>
                    <a:pt x="184686" y="134296"/>
                  </a:lnTo>
                  <a:lnTo>
                    <a:pt x="184081" y="137156"/>
                  </a:lnTo>
                  <a:lnTo>
                    <a:pt x="182725" y="140015"/>
                  </a:lnTo>
                  <a:lnTo>
                    <a:pt x="181820" y="142873"/>
                  </a:lnTo>
                  <a:lnTo>
                    <a:pt x="181218" y="145731"/>
                  </a:lnTo>
                  <a:lnTo>
                    <a:pt x="180816" y="148589"/>
                  </a:lnTo>
                  <a:lnTo>
                    <a:pt x="180548" y="151446"/>
                  </a:lnTo>
                  <a:lnTo>
                    <a:pt x="180370" y="154304"/>
                  </a:lnTo>
                  <a:lnTo>
                    <a:pt x="180251" y="157162"/>
                  </a:lnTo>
                  <a:lnTo>
                    <a:pt x="179219" y="160020"/>
                  </a:lnTo>
                  <a:lnTo>
                    <a:pt x="177579" y="162877"/>
                  </a:lnTo>
                  <a:lnTo>
                    <a:pt x="175532" y="165735"/>
                  </a:lnTo>
                  <a:lnTo>
                    <a:pt x="173216" y="167640"/>
                  </a:lnTo>
                  <a:lnTo>
                    <a:pt x="170719" y="168910"/>
                  </a:lnTo>
                  <a:lnTo>
                    <a:pt x="165404" y="170321"/>
                  </a:lnTo>
                  <a:lnTo>
                    <a:pt x="159868" y="170948"/>
                  </a:lnTo>
                  <a:lnTo>
                    <a:pt x="157058" y="172068"/>
                  </a:lnTo>
                  <a:lnTo>
                    <a:pt x="151395" y="175852"/>
                  </a:lnTo>
                  <a:lnTo>
                    <a:pt x="145704" y="178168"/>
                  </a:lnTo>
                  <a:lnTo>
                    <a:pt x="142852" y="178787"/>
                  </a:lnTo>
                  <a:lnTo>
                    <a:pt x="140000" y="178246"/>
                  </a:lnTo>
                  <a:lnTo>
                    <a:pt x="134289" y="175105"/>
                  </a:lnTo>
                  <a:lnTo>
                    <a:pt x="128576" y="173075"/>
                  </a:lnTo>
                  <a:lnTo>
                    <a:pt x="125718" y="172533"/>
                  </a:lnTo>
                  <a:lnTo>
                    <a:pt x="120005" y="169391"/>
                  </a:lnTo>
                  <a:lnTo>
                    <a:pt x="117147" y="167220"/>
                  </a:lnTo>
                  <a:lnTo>
                    <a:pt x="111433" y="164807"/>
                  </a:lnTo>
                  <a:lnTo>
                    <a:pt x="108575" y="164164"/>
                  </a:lnTo>
                  <a:lnTo>
                    <a:pt x="106670" y="162782"/>
                  </a:lnTo>
                  <a:lnTo>
                    <a:pt x="105400" y="160909"/>
                  </a:lnTo>
                  <a:lnTo>
                    <a:pt x="104554" y="158708"/>
                  </a:lnTo>
                  <a:lnTo>
                    <a:pt x="101073" y="153722"/>
                  </a:lnTo>
                  <a:lnTo>
                    <a:pt x="98812" y="151058"/>
                  </a:lnTo>
                  <a:lnTo>
                    <a:pt x="97303" y="148330"/>
                  </a:lnTo>
                  <a:lnTo>
                    <a:pt x="95628" y="142759"/>
                  </a:lnTo>
                  <a:lnTo>
                    <a:pt x="95182" y="139940"/>
                  </a:lnTo>
                  <a:lnTo>
                    <a:pt x="94883" y="137109"/>
                  </a:lnTo>
                  <a:lnTo>
                    <a:pt x="94288" y="128587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52"/>
            <p:cNvSpPr/>
            <p:nvPr/>
          </p:nvSpPr>
          <p:spPr>
            <a:xfrm>
              <a:off x="7769542" y="3386490"/>
              <a:ext cx="94299" cy="76801"/>
            </a:xfrm>
            <a:custGeom>
              <a:avLst/>
              <a:gdLst/>
              <a:ahLst/>
              <a:cxnLst/>
              <a:rect l="0" t="0" r="0" b="0"/>
              <a:pathLst>
                <a:path w="94299" h="76801">
                  <a:moveTo>
                    <a:pt x="0" y="8220"/>
                  </a:moveTo>
                  <a:lnTo>
                    <a:pt x="0" y="0"/>
                  </a:lnTo>
                  <a:lnTo>
                    <a:pt x="0" y="7059"/>
                  </a:lnTo>
                  <a:lnTo>
                    <a:pt x="953" y="7446"/>
                  </a:lnTo>
                  <a:lnTo>
                    <a:pt x="2540" y="7704"/>
                  </a:lnTo>
                  <a:lnTo>
                    <a:pt x="4551" y="7876"/>
                  </a:lnTo>
                  <a:lnTo>
                    <a:pt x="5891" y="8943"/>
                  </a:lnTo>
                  <a:lnTo>
                    <a:pt x="6785" y="10607"/>
                  </a:lnTo>
                  <a:lnTo>
                    <a:pt x="7381" y="12669"/>
                  </a:lnTo>
                  <a:lnTo>
                    <a:pt x="7778" y="14996"/>
                  </a:lnTo>
                  <a:lnTo>
                    <a:pt x="8043" y="17499"/>
                  </a:lnTo>
                  <a:lnTo>
                    <a:pt x="8220" y="20121"/>
                  </a:lnTo>
                  <a:lnTo>
                    <a:pt x="9290" y="22822"/>
                  </a:lnTo>
                  <a:lnTo>
                    <a:pt x="10955" y="25574"/>
                  </a:lnTo>
                  <a:lnTo>
                    <a:pt x="13019" y="28362"/>
                  </a:lnTo>
                  <a:lnTo>
                    <a:pt x="15347" y="30220"/>
                  </a:lnTo>
                  <a:lnTo>
                    <a:pt x="17851" y="31459"/>
                  </a:lnTo>
                  <a:lnTo>
                    <a:pt x="31007" y="35743"/>
                  </a:lnTo>
                  <a:lnTo>
                    <a:pt x="37816" y="37998"/>
                  </a:lnTo>
                  <a:lnTo>
                    <a:pt x="43309" y="40455"/>
                  </a:lnTo>
                  <a:lnTo>
                    <a:pt x="47922" y="43045"/>
                  </a:lnTo>
                  <a:lnTo>
                    <a:pt x="51951" y="45724"/>
                  </a:lnTo>
                  <a:lnTo>
                    <a:pt x="55588" y="48462"/>
                  </a:lnTo>
                  <a:lnTo>
                    <a:pt x="58966" y="51241"/>
                  </a:lnTo>
                  <a:lnTo>
                    <a:pt x="62171" y="54045"/>
                  </a:lnTo>
                  <a:lnTo>
                    <a:pt x="65260" y="55915"/>
                  </a:lnTo>
                  <a:lnTo>
                    <a:pt x="68272" y="57162"/>
                  </a:lnTo>
                  <a:lnTo>
                    <a:pt x="71232" y="57993"/>
                  </a:lnTo>
                  <a:lnTo>
                    <a:pt x="74158" y="59499"/>
                  </a:lnTo>
                  <a:lnTo>
                    <a:pt x="77061" y="61456"/>
                  </a:lnTo>
                  <a:lnTo>
                    <a:pt x="79949" y="63713"/>
                  </a:lnTo>
                  <a:lnTo>
                    <a:pt x="82827" y="65218"/>
                  </a:lnTo>
                  <a:lnTo>
                    <a:pt x="85698" y="66221"/>
                  </a:lnTo>
                  <a:lnTo>
                    <a:pt x="88565" y="66890"/>
                  </a:lnTo>
                  <a:lnTo>
                    <a:pt x="90475" y="68288"/>
                  </a:lnTo>
                  <a:lnTo>
                    <a:pt x="91750" y="70173"/>
                  </a:lnTo>
                  <a:lnTo>
                    <a:pt x="94298" y="7680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53"/>
            <p:cNvSpPr/>
            <p:nvPr/>
          </p:nvSpPr>
          <p:spPr>
            <a:xfrm>
              <a:off x="7863840" y="3463290"/>
              <a:ext cx="2540" cy="1"/>
            </a:xfrm>
            <a:custGeom>
              <a:avLst/>
              <a:gdLst/>
              <a:ahLst/>
              <a:cxnLst/>
              <a:rect l="0" t="0" r="0" b="0"/>
              <a:pathLst>
                <a:path w="2540" h="1">
                  <a:moveTo>
                    <a:pt x="0" y="0"/>
                  </a:moveTo>
                  <a:lnTo>
                    <a:pt x="2539" y="0"/>
                  </a:lnTo>
                  <a:close/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54"/>
            <p:cNvSpPr/>
            <p:nvPr/>
          </p:nvSpPr>
          <p:spPr>
            <a:xfrm>
              <a:off x="7726680" y="3308985"/>
              <a:ext cx="1" cy="8573"/>
            </a:xfrm>
            <a:custGeom>
              <a:avLst/>
              <a:gdLst/>
              <a:ahLst/>
              <a:cxnLst/>
              <a:rect l="0" t="0" r="0" b="0"/>
              <a:pathLst>
                <a:path w="1" h="8573">
                  <a:moveTo>
                    <a:pt x="0" y="8572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PenAnnotation155"/>
            <p:cNvSpPr/>
            <p:nvPr/>
          </p:nvSpPr>
          <p:spPr>
            <a:xfrm>
              <a:off x="7880984" y="3308998"/>
              <a:ext cx="214314" cy="119999"/>
            </a:xfrm>
            <a:custGeom>
              <a:avLst/>
              <a:gdLst/>
              <a:ahLst/>
              <a:cxnLst/>
              <a:rect l="0" t="0" r="0" b="0"/>
              <a:pathLst>
                <a:path w="214314" h="119999">
                  <a:moveTo>
                    <a:pt x="0" y="77139"/>
                  </a:moveTo>
                  <a:lnTo>
                    <a:pt x="7382" y="77139"/>
                  </a:lnTo>
                  <a:lnTo>
                    <a:pt x="7779" y="78092"/>
                  </a:lnTo>
                  <a:lnTo>
                    <a:pt x="8220" y="81690"/>
                  </a:lnTo>
                  <a:lnTo>
                    <a:pt x="9290" y="83983"/>
                  </a:lnTo>
                  <a:lnTo>
                    <a:pt x="10957" y="86464"/>
                  </a:lnTo>
                  <a:lnTo>
                    <a:pt x="13020" y="89071"/>
                  </a:lnTo>
                  <a:lnTo>
                    <a:pt x="15347" y="91761"/>
                  </a:lnTo>
                  <a:lnTo>
                    <a:pt x="17852" y="94507"/>
                  </a:lnTo>
                  <a:lnTo>
                    <a:pt x="24164" y="101207"/>
                  </a:lnTo>
                  <a:lnTo>
                    <a:pt x="29809" y="106919"/>
                  </a:lnTo>
                  <a:lnTo>
                    <a:pt x="33208" y="109375"/>
                  </a:lnTo>
                  <a:lnTo>
                    <a:pt x="37379" y="111964"/>
                  </a:lnTo>
                  <a:lnTo>
                    <a:pt x="42064" y="114644"/>
                  </a:lnTo>
                  <a:lnTo>
                    <a:pt x="46140" y="116430"/>
                  </a:lnTo>
                  <a:lnTo>
                    <a:pt x="49810" y="117620"/>
                  </a:lnTo>
                  <a:lnTo>
                    <a:pt x="59985" y="119996"/>
                  </a:lnTo>
                  <a:lnTo>
                    <a:pt x="59992" y="119998"/>
                  </a:lnTo>
                  <a:lnTo>
                    <a:pt x="50902" y="115450"/>
                  </a:lnTo>
                  <a:lnTo>
                    <a:pt x="47270" y="113157"/>
                  </a:lnTo>
                  <a:lnTo>
                    <a:pt x="43896" y="110676"/>
                  </a:lnTo>
                  <a:lnTo>
                    <a:pt x="40694" y="108070"/>
                  </a:lnTo>
                  <a:lnTo>
                    <a:pt x="38559" y="105380"/>
                  </a:lnTo>
                  <a:lnTo>
                    <a:pt x="37137" y="102634"/>
                  </a:lnTo>
                  <a:lnTo>
                    <a:pt x="36188" y="99850"/>
                  </a:lnTo>
                  <a:lnTo>
                    <a:pt x="35556" y="97042"/>
                  </a:lnTo>
                  <a:lnTo>
                    <a:pt x="35134" y="94218"/>
                  </a:lnTo>
                  <a:lnTo>
                    <a:pt x="34853" y="91383"/>
                  </a:lnTo>
                  <a:lnTo>
                    <a:pt x="34665" y="88540"/>
                  </a:lnTo>
                  <a:lnTo>
                    <a:pt x="34541" y="85692"/>
                  </a:lnTo>
                  <a:lnTo>
                    <a:pt x="34457" y="82841"/>
                  </a:lnTo>
                  <a:lnTo>
                    <a:pt x="33449" y="79035"/>
                  </a:lnTo>
                  <a:lnTo>
                    <a:pt x="31825" y="74593"/>
                  </a:lnTo>
                  <a:lnTo>
                    <a:pt x="29788" y="69727"/>
                  </a:lnTo>
                  <a:lnTo>
                    <a:pt x="28433" y="65530"/>
                  </a:lnTo>
                  <a:lnTo>
                    <a:pt x="27527" y="61780"/>
                  </a:lnTo>
                  <a:lnTo>
                    <a:pt x="26924" y="58327"/>
                  </a:lnTo>
                  <a:lnTo>
                    <a:pt x="26522" y="55073"/>
                  </a:lnTo>
                  <a:lnTo>
                    <a:pt x="26254" y="51951"/>
                  </a:lnTo>
                  <a:lnTo>
                    <a:pt x="26075" y="48917"/>
                  </a:lnTo>
                  <a:lnTo>
                    <a:pt x="25877" y="43006"/>
                  </a:lnTo>
                  <a:lnTo>
                    <a:pt x="25824" y="40096"/>
                  </a:lnTo>
                  <a:lnTo>
                    <a:pt x="24836" y="37204"/>
                  </a:lnTo>
                  <a:lnTo>
                    <a:pt x="23225" y="34323"/>
                  </a:lnTo>
                  <a:lnTo>
                    <a:pt x="21198" y="31450"/>
                  </a:lnTo>
                  <a:lnTo>
                    <a:pt x="20800" y="28582"/>
                  </a:lnTo>
                  <a:lnTo>
                    <a:pt x="21487" y="25718"/>
                  </a:lnTo>
                  <a:lnTo>
                    <a:pt x="22897" y="22855"/>
                  </a:lnTo>
                  <a:lnTo>
                    <a:pt x="23838" y="19995"/>
                  </a:lnTo>
                  <a:lnTo>
                    <a:pt x="24465" y="17136"/>
                  </a:lnTo>
                  <a:lnTo>
                    <a:pt x="24882" y="14277"/>
                  </a:lnTo>
                  <a:lnTo>
                    <a:pt x="26113" y="11419"/>
                  </a:lnTo>
                  <a:lnTo>
                    <a:pt x="27886" y="8560"/>
                  </a:lnTo>
                  <a:lnTo>
                    <a:pt x="33025" y="1680"/>
                  </a:lnTo>
                  <a:lnTo>
                    <a:pt x="34399" y="1116"/>
                  </a:lnTo>
                  <a:lnTo>
                    <a:pt x="40884" y="321"/>
                  </a:lnTo>
                  <a:lnTo>
                    <a:pt x="46111" y="135"/>
                  </a:lnTo>
                  <a:lnTo>
                    <a:pt x="65730" y="0"/>
                  </a:lnTo>
                  <a:lnTo>
                    <a:pt x="67633" y="948"/>
                  </a:lnTo>
                  <a:lnTo>
                    <a:pt x="72287" y="4541"/>
                  </a:lnTo>
                  <a:lnTo>
                    <a:pt x="74862" y="5881"/>
                  </a:lnTo>
                  <a:lnTo>
                    <a:pt x="80262" y="7369"/>
                  </a:lnTo>
                  <a:lnTo>
                    <a:pt x="85838" y="10570"/>
                  </a:lnTo>
                  <a:lnTo>
                    <a:pt x="88658" y="12757"/>
                  </a:lnTo>
                  <a:lnTo>
                    <a:pt x="91490" y="15168"/>
                  </a:lnTo>
                  <a:lnTo>
                    <a:pt x="94332" y="17728"/>
                  </a:lnTo>
                  <a:lnTo>
                    <a:pt x="97178" y="20386"/>
                  </a:lnTo>
                  <a:lnTo>
                    <a:pt x="100981" y="23112"/>
                  </a:lnTo>
                  <a:lnTo>
                    <a:pt x="105421" y="25881"/>
                  </a:lnTo>
                  <a:lnTo>
                    <a:pt x="110286" y="28680"/>
                  </a:lnTo>
                  <a:lnTo>
                    <a:pt x="113528" y="31498"/>
                  </a:lnTo>
                  <a:lnTo>
                    <a:pt x="115692" y="34329"/>
                  </a:lnTo>
                  <a:lnTo>
                    <a:pt x="117133" y="37169"/>
                  </a:lnTo>
                  <a:lnTo>
                    <a:pt x="119998" y="39062"/>
                  </a:lnTo>
                  <a:lnTo>
                    <a:pt x="123814" y="40325"/>
                  </a:lnTo>
                  <a:lnTo>
                    <a:pt x="128264" y="41166"/>
                  </a:lnTo>
                  <a:lnTo>
                    <a:pt x="132181" y="41727"/>
                  </a:lnTo>
                  <a:lnTo>
                    <a:pt x="135746" y="42101"/>
                  </a:lnTo>
                  <a:lnTo>
                    <a:pt x="139075" y="42350"/>
                  </a:lnTo>
                  <a:lnTo>
                    <a:pt x="142247" y="43469"/>
                  </a:lnTo>
                  <a:lnTo>
                    <a:pt x="145315" y="45167"/>
                  </a:lnTo>
                  <a:lnTo>
                    <a:pt x="148311" y="47252"/>
                  </a:lnTo>
                  <a:lnTo>
                    <a:pt x="154181" y="49569"/>
                  </a:lnTo>
                  <a:lnTo>
                    <a:pt x="159965" y="50598"/>
                  </a:lnTo>
                  <a:lnTo>
                    <a:pt x="165710" y="51056"/>
                  </a:lnTo>
                  <a:lnTo>
                    <a:pt x="173980" y="51259"/>
                  </a:lnTo>
                  <a:lnTo>
                    <a:pt x="185708" y="51389"/>
                  </a:lnTo>
                  <a:lnTo>
                    <a:pt x="187623" y="50448"/>
                  </a:lnTo>
                  <a:lnTo>
                    <a:pt x="192290" y="46861"/>
                  </a:lnTo>
                  <a:lnTo>
                    <a:pt x="194869" y="45524"/>
                  </a:lnTo>
                  <a:lnTo>
                    <a:pt x="200274" y="44038"/>
                  </a:lnTo>
                  <a:lnTo>
                    <a:pt x="202096" y="42689"/>
                  </a:lnTo>
                  <a:lnTo>
                    <a:pt x="203310" y="40837"/>
                  </a:lnTo>
                  <a:lnTo>
                    <a:pt x="204120" y="38650"/>
                  </a:lnTo>
                  <a:lnTo>
                    <a:pt x="205613" y="35287"/>
                  </a:lnTo>
                  <a:lnTo>
                    <a:pt x="209812" y="26471"/>
                  </a:lnTo>
                  <a:lnTo>
                    <a:pt x="211311" y="22406"/>
                  </a:lnTo>
                  <a:lnTo>
                    <a:pt x="212312" y="18742"/>
                  </a:lnTo>
                  <a:lnTo>
                    <a:pt x="214313" y="8559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PenAnnotation156"/>
            <p:cNvSpPr/>
            <p:nvPr/>
          </p:nvSpPr>
          <p:spPr>
            <a:xfrm>
              <a:off x="7383780" y="3351847"/>
              <a:ext cx="25718" cy="34291"/>
            </a:xfrm>
            <a:custGeom>
              <a:avLst/>
              <a:gdLst/>
              <a:ahLst/>
              <a:cxnLst/>
              <a:rect l="0" t="0" r="0" b="0"/>
              <a:pathLst>
                <a:path w="25718" h="34291">
                  <a:moveTo>
                    <a:pt x="0" y="34290"/>
                  </a:moveTo>
                  <a:lnTo>
                    <a:pt x="0" y="26909"/>
                  </a:lnTo>
                  <a:lnTo>
                    <a:pt x="952" y="26512"/>
                  </a:lnTo>
                  <a:lnTo>
                    <a:pt x="2540" y="26247"/>
                  </a:lnTo>
                  <a:lnTo>
                    <a:pt x="4551" y="26070"/>
                  </a:lnTo>
                  <a:lnTo>
                    <a:pt x="5891" y="25001"/>
                  </a:lnTo>
                  <a:lnTo>
                    <a:pt x="6785" y="23334"/>
                  </a:lnTo>
                  <a:lnTo>
                    <a:pt x="7381" y="21271"/>
                  </a:lnTo>
                  <a:lnTo>
                    <a:pt x="8730" y="19896"/>
                  </a:lnTo>
                  <a:lnTo>
                    <a:pt x="10583" y="18979"/>
                  </a:lnTo>
                  <a:lnTo>
                    <a:pt x="12770" y="18368"/>
                  </a:lnTo>
                  <a:lnTo>
                    <a:pt x="14228" y="17008"/>
                  </a:lnTo>
                  <a:lnTo>
                    <a:pt x="15200" y="15149"/>
                  </a:lnTo>
                  <a:lnTo>
                    <a:pt x="15848" y="12956"/>
                  </a:lnTo>
                  <a:lnTo>
                    <a:pt x="17233" y="10543"/>
                  </a:lnTo>
                  <a:lnTo>
                    <a:pt x="19109" y="7981"/>
                  </a:lnTo>
                  <a:lnTo>
                    <a:pt x="25717" y="0"/>
                  </a:lnTo>
                </a:path>
              </a:pathLst>
            </a:custGeom>
            <a:ln w="3048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quadrants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Each of the four quadrants represents different values.</a:t>
            </a:r>
            <a:endParaRPr lang="en-US" dirty="0" smtClean="0"/>
          </a:p>
        </p:txBody>
      </p:sp>
      <p:pic>
        <p:nvPicPr>
          <p:cNvPr id="5" name="Content Placeholder 4" descr="basic graph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981200"/>
            <a:ext cx="4010627" cy="4114800"/>
          </a:xfrm>
        </p:spPr>
      </p:pic>
      <p:sp>
        <p:nvSpPr>
          <p:cNvPr id="6" name="SMARTPenAnnotation87"/>
          <p:cNvSpPr/>
          <p:nvPr/>
        </p:nvSpPr>
        <p:spPr>
          <a:xfrm>
            <a:off x="7126605" y="3043237"/>
            <a:ext cx="325755" cy="25719"/>
          </a:xfrm>
          <a:custGeom>
            <a:avLst/>
            <a:gdLst/>
            <a:ahLst/>
            <a:cxnLst/>
            <a:rect l="0" t="0" r="0" b="0"/>
            <a:pathLst>
              <a:path w="325755" h="25719">
                <a:moveTo>
                  <a:pt x="0" y="25718"/>
                </a:moveTo>
                <a:lnTo>
                  <a:pt x="25540" y="25718"/>
                </a:lnTo>
                <a:lnTo>
                  <a:pt x="29410" y="24765"/>
                </a:lnTo>
                <a:lnTo>
                  <a:pt x="32941" y="23178"/>
                </a:lnTo>
                <a:lnTo>
                  <a:pt x="36248" y="21167"/>
                </a:lnTo>
                <a:lnTo>
                  <a:pt x="40358" y="19826"/>
                </a:lnTo>
                <a:lnTo>
                  <a:pt x="45002" y="18932"/>
                </a:lnTo>
                <a:lnTo>
                  <a:pt x="50004" y="18337"/>
                </a:lnTo>
                <a:lnTo>
                  <a:pt x="55244" y="17940"/>
                </a:lnTo>
                <a:lnTo>
                  <a:pt x="60641" y="17675"/>
                </a:lnTo>
                <a:lnTo>
                  <a:pt x="71719" y="17381"/>
                </a:lnTo>
                <a:lnTo>
                  <a:pt x="100050" y="17176"/>
                </a:lnTo>
                <a:lnTo>
                  <a:pt x="105752" y="16213"/>
                </a:lnTo>
                <a:lnTo>
                  <a:pt x="111459" y="14619"/>
                </a:lnTo>
                <a:lnTo>
                  <a:pt x="117168" y="12603"/>
                </a:lnTo>
                <a:lnTo>
                  <a:pt x="122880" y="11260"/>
                </a:lnTo>
                <a:lnTo>
                  <a:pt x="128592" y="10364"/>
                </a:lnTo>
                <a:lnTo>
                  <a:pt x="134306" y="9767"/>
                </a:lnTo>
                <a:lnTo>
                  <a:pt x="140019" y="9369"/>
                </a:lnTo>
                <a:lnTo>
                  <a:pt x="145734" y="9103"/>
                </a:lnTo>
                <a:lnTo>
                  <a:pt x="157163" y="8809"/>
                </a:lnTo>
                <a:lnTo>
                  <a:pt x="264081" y="8573"/>
                </a:lnTo>
                <a:lnTo>
                  <a:pt x="268447" y="7620"/>
                </a:lnTo>
                <a:lnTo>
                  <a:pt x="272310" y="6033"/>
                </a:lnTo>
                <a:lnTo>
                  <a:pt x="275837" y="4022"/>
                </a:lnTo>
                <a:lnTo>
                  <a:pt x="279141" y="2681"/>
                </a:lnTo>
                <a:lnTo>
                  <a:pt x="282297" y="1788"/>
                </a:lnTo>
                <a:lnTo>
                  <a:pt x="285353" y="1192"/>
                </a:lnTo>
                <a:lnTo>
                  <a:pt x="291288" y="530"/>
                </a:lnTo>
                <a:lnTo>
                  <a:pt x="299985" y="157"/>
                </a:lnTo>
                <a:lnTo>
                  <a:pt x="315485" y="9"/>
                </a:lnTo>
                <a:lnTo>
                  <a:pt x="325754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88"/>
          <p:cNvSpPr/>
          <p:nvPr/>
        </p:nvSpPr>
        <p:spPr>
          <a:xfrm>
            <a:off x="7263765" y="2966085"/>
            <a:ext cx="94298" cy="265748"/>
          </a:xfrm>
          <a:custGeom>
            <a:avLst/>
            <a:gdLst/>
            <a:ahLst/>
            <a:cxnLst/>
            <a:rect l="0" t="0" r="0" b="0"/>
            <a:pathLst>
              <a:path w="94298" h="265748">
                <a:moveTo>
                  <a:pt x="0" y="0"/>
                </a:moveTo>
                <a:lnTo>
                  <a:pt x="0" y="13018"/>
                </a:lnTo>
                <a:lnTo>
                  <a:pt x="952" y="15346"/>
                </a:lnTo>
                <a:lnTo>
                  <a:pt x="2540" y="17851"/>
                </a:lnTo>
                <a:lnTo>
                  <a:pt x="4551" y="20473"/>
                </a:lnTo>
                <a:lnTo>
                  <a:pt x="6785" y="25926"/>
                </a:lnTo>
                <a:lnTo>
                  <a:pt x="7381" y="28714"/>
                </a:lnTo>
                <a:lnTo>
                  <a:pt x="8731" y="31525"/>
                </a:lnTo>
                <a:lnTo>
                  <a:pt x="10583" y="34352"/>
                </a:lnTo>
                <a:lnTo>
                  <a:pt x="12770" y="37189"/>
                </a:lnTo>
                <a:lnTo>
                  <a:pt x="14228" y="40985"/>
                </a:lnTo>
                <a:lnTo>
                  <a:pt x="15201" y="45421"/>
                </a:lnTo>
                <a:lnTo>
                  <a:pt x="15848" y="50283"/>
                </a:lnTo>
                <a:lnTo>
                  <a:pt x="17233" y="54477"/>
                </a:lnTo>
                <a:lnTo>
                  <a:pt x="19109" y="58225"/>
                </a:lnTo>
                <a:lnTo>
                  <a:pt x="21311" y="61677"/>
                </a:lnTo>
                <a:lnTo>
                  <a:pt x="23732" y="65883"/>
                </a:lnTo>
                <a:lnTo>
                  <a:pt x="28962" y="75636"/>
                </a:lnTo>
                <a:lnTo>
                  <a:pt x="30738" y="80904"/>
                </a:lnTo>
                <a:lnTo>
                  <a:pt x="31922" y="86321"/>
                </a:lnTo>
                <a:lnTo>
                  <a:pt x="32712" y="91837"/>
                </a:lnTo>
                <a:lnTo>
                  <a:pt x="33237" y="96467"/>
                </a:lnTo>
                <a:lnTo>
                  <a:pt x="33822" y="104152"/>
                </a:lnTo>
                <a:lnTo>
                  <a:pt x="34931" y="108487"/>
                </a:lnTo>
                <a:lnTo>
                  <a:pt x="36622" y="113282"/>
                </a:lnTo>
                <a:lnTo>
                  <a:pt x="38702" y="118384"/>
                </a:lnTo>
                <a:lnTo>
                  <a:pt x="41041" y="123690"/>
                </a:lnTo>
                <a:lnTo>
                  <a:pt x="46181" y="134665"/>
                </a:lnTo>
                <a:lnTo>
                  <a:pt x="47932" y="140259"/>
                </a:lnTo>
                <a:lnTo>
                  <a:pt x="49100" y="145894"/>
                </a:lnTo>
                <a:lnTo>
                  <a:pt x="49878" y="151555"/>
                </a:lnTo>
                <a:lnTo>
                  <a:pt x="50397" y="156281"/>
                </a:lnTo>
                <a:lnTo>
                  <a:pt x="50973" y="164073"/>
                </a:lnTo>
                <a:lnTo>
                  <a:pt x="52079" y="168437"/>
                </a:lnTo>
                <a:lnTo>
                  <a:pt x="53770" y="173251"/>
                </a:lnTo>
                <a:lnTo>
                  <a:pt x="55848" y="178366"/>
                </a:lnTo>
                <a:lnTo>
                  <a:pt x="58188" y="183680"/>
                </a:lnTo>
                <a:lnTo>
                  <a:pt x="63326" y="194666"/>
                </a:lnTo>
                <a:lnTo>
                  <a:pt x="65077" y="199309"/>
                </a:lnTo>
                <a:lnTo>
                  <a:pt x="67023" y="207009"/>
                </a:lnTo>
                <a:lnTo>
                  <a:pt x="68494" y="211348"/>
                </a:lnTo>
                <a:lnTo>
                  <a:pt x="70428" y="216146"/>
                </a:lnTo>
                <a:lnTo>
                  <a:pt x="72669" y="221250"/>
                </a:lnTo>
                <a:lnTo>
                  <a:pt x="75159" y="229461"/>
                </a:lnTo>
                <a:lnTo>
                  <a:pt x="76267" y="236285"/>
                </a:lnTo>
                <a:lnTo>
                  <a:pt x="76759" y="242493"/>
                </a:lnTo>
                <a:lnTo>
                  <a:pt x="77842" y="244529"/>
                </a:lnTo>
                <a:lnTo>
                  <a:pt x="79517" y="245887"/>
                </a:lnTo>
                <a:lnTo>
                  <a:pt x="81586" y="246792"/>
                </a:lnTo>
                <a:lnTo>
                  <a:pt x="82966" y="248348"/>
                </a:lnTo>
                <a:lnTo>
                  <a:pt x="83885" y="250338"/>
                </a:lnTo>
                <a:lnTo>
                  <a:pt x="85361" y="255824"/>
                </a:lnTo>
                <a:lnTo>
                  <a:pt x="85617" y="261325"/>
                </a:lnTo>
                <a:lnTo>
                  <a:pt x="86605" y="262799"/>
                </a:lnTo>
                <a:lnTo>
                  <a:pt x="88217" y="263782"/>
                </a:lnTo>
                <a:lnTo>
                  <a:pt x="94297" y="265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89"/>
          <p:cNvSpPr/>
          <p:nvPr/>
        </p:nvSpPr>
        <p:spPr>
          <a:xfrm>
            <a:off x="7563802" y="3197542"/>
            <a:ext cx="42864" cy="137161"/>
          </a:xfrm>
          <a:custGeom>
            <a:avLst/>
            <a:gdLst/>
            <a:ahLst/>
            <a:cxnLst/>
            <a:rect l="0" t="0" r="0" b="0"/>
            <a:pathLst>
              <a:path w="42864" h="137161">
                <a:moveTo>
                  <a:pt x="42863" y="0"/>
                </a:moveTo>
                <a:lnTo>
                  <a:pt x="42863" y="87360"/>
                </a:lnTo>
                <a:lnTo>
                  <a:pt x="41910" y="90625"/>
                </a:lnTo>
                <a:lnTo>
                  <a:pt x="40323" y="93754"/>
                </a:lnTo>
                <a:lnTo>
                  <a:pt x="38312" y="96793"/>
                </a:lnTo>
                <a:lnTo>
                  <a:pt x="36971" y="99771"/>
                </a:lnTo>
                <a:lnTo>
                  <a:pt x="36077" y="102709"/>
                </a:lnTo>
                <a:lnTo>
                  <a:pt x="35482" y="105620"/>
                </a:lnTo>
                <a:lnTo>
                  <a:pt x="34132" y="108513"/>
                </a:lnTo>
                <a:lnTo>
                  <a:pt x="32280" y="111395"/>
                </a:lnTo>
                <a:lnTo>
                  <a:pt x="30093" y="114268"/>
                </a:lnTo>
                <a:lnTo>
                  <a:pt x="28634" y="117136"/>
                </a:lnTo>
                <a:lnTo>
                  <a:pt x="27662" y="120001"/>
                </a:lnTo>
                <a:lnTo>
                  <a:pt x="27013" y="122863"/>
                </a:lnTo>
                <a:lnTo>
                  <a:pt x="25629" y="125724"/>
                </a:lnTo>
                <a:lnTo>
                  <a:pt x="23754" y="128584"/>
                </a:lnTo>
                <a:lnTo>
                  <a:pt x="18450" y="135466"/>
                </a:lnTo>
                <a:lnTo>
                  <a:pt x="17063" y="136031"/>
                </a:lnTo>
                <a:lnTo>
                  <a:pt x="15185" y="136407"/>
                </a:lnTo>
                <a:lnTo>
                  <a:pt x="12982" y="136658"/>
                </a:lnTo>
                <a:lnTo>
                  <a:pt x="10559" y="136825"/>
                </a:lnTo>
                <a:lnTo>
                  <a:pt x="7992" y="136937"/>
                </a:lnTo>
                <a:lnTo>
                  <a:pt x="0" y="13716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0"/>
          <p:cNvSpPr/>
          <p:nvPr/>
        </p:nvSpPr>
        <p:spPr>
          <a:xfrm>
            <a:off x="7786687" y="3077527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17145"/>
                </a:moveTo>
                <a:lnTo>
                  <a:pt x="41463" y="17145"/>
                </a:lnTo>
                <a:lnTo>
                  <a:pt x="45740" y="16193"/>
                </a:lnTo>
                <a:lnTo>
                  <a:pt x="49543" y="14605"/>
                </a:lnTo>
                <a:lnTo>
                  <a:pt x="53032" y="12594"/>
                </a:lnTo>
                <a:lnTo>
                  <a:pt x="57262" y="11254"/>
                </a:lnTo>
                <a:lnTo>
                  <a:pt x="61987" y="10360"/>
                </a:lnTo>
                <a:lnTo>
                  <a:pt x="67042" y="9764"/>
                </a:lnTo>
                <a:lnTo>
                  <a:pt x="72317" y="9367"/>
                </a:lnTo>
                <a:lnTo>
                  <a:pt x="77739" y="9102"/>
                </a:lnTo>
                <a:lnTo>
                  <a:pt x="88843" y="8808"/>
                </a:lnTo>
                <a:lnTo>
                  <a:pt x="117192" y="8604"/>
                </a:lnTo>
                <a:lnTo>
                  <a:pt x="122895" y="7641"/>
                </a:lnTo>
                <a:lnTo>
                  <a:pt x="128603" y="6046"/>
                </a:lnTo>
                <a:lnTo>
                  <a:pt x="134313" y="4031"/>
                </a:lnTo>
                <a:lnTo>
                  <a:pt x="139072" y="2687"/>
                </a:lnTo>
                <a:lnTo>
                  <a:pt x="143197" y="1792"/>
                </a:lnTo>
                <a:lnTo>
                  <a:pt x="146900" y="1194"/>
                </a:lnTo>
                <a:lnTo>
                  <a:pt x="151274" y="796"/>
                </a:lnTo>
                <a:lnTo>
                  <a:pt x="156094" y="531"/>
                </a:lnTo>
                <a:lnTo>
                  <a:pt x="166529" y="236"/>
                </a:lnTo>
                <a:lnTo>
                  <a:pt x="219141" y="2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1"/>
          <p:cNvSpPr/>
          <p:nvPr/>
        </p:nvSpPr>
        <p:spPr>
          <a:xfrm>
            <a:off x="7889557" y="2940367"/>
            <a:ext cx="102871" cy="282894"/>
          </a:xfrm>
          <a:custGeom>
            <a:avLst/>
            <a:gdLst/>
            <a:ahLst/>
            <a:cxnLst/>
            <a:rect l="0" t="0" r="0" b="0"/>
            <a:pathLst>
              <a:path w="102871" h="282894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1" y="20400"/>
                </a:lnTo>
                <a:lnTo>
                  <a:pt x="6785" y="28434"/>
                </a:lnTo>
                <a:lnTo>
                  <a:pt x="7381" y="33244"/>
                </a:lnTo>
                <a:lnTo>
                  <a:pt x="8730" y="37402"/>
                </a:lnTo>
                <a:lnTo>
                  <a:pt x="10583" y="41127"/>
                </a:lnTo>
                <a:lnTo>
                  <a:pt x="12771" y="44563"/>
                </a:lnTo>
                <a:lnTo>
                  <a:pt x="15201" y="50921"/>
                </a:lnTo>
                <a:lnTo>
                  <a:pt x="17234" y="57874"/>
                </a:lnTo>
                <a:lnTo>
                  <a:pt x="19109" y="62395"/>
                </a:lnTo>
                <a:lnTo>
                  <a:pt x="21312" y="67314"/>
                </a:lnTo>
                <a:lnTo>
                  <a:pt x="22780" y="72499"/>
                </a:lnTo>
                <a:lnTo>
                  <a:pt x="23759" y="77860"/>
                </a:lnTo>
                <a:lnTo>
                  <a:pt x="24413" y="83339"/>
                </a:lnTo>
                <a:lnTo>
                  <a:pt x="25800" y="88897"/>
                </a:lnTo>
                <a:lnTo>
                  <a:pt x="27678" y="94507"/>
                </a:lnTo>
                <a:lnTo>
                  <a:pt x="29882" y="100152"/>
                </a:lnTo>
                <a:lnTo>
                  <a:pt x="32304" y="105821"/>
                </a:lnTo>
                <a:lnTo>
                  <a:pt x="37535" y="117199"/>
                </a:lnTo>
                <a:lnTo>
                  <a:pt x="39311" y="122900"/>
                </a:lnTo>
                <a:lnTo>
                  <a:pt x="40494" y="128606"/>
                </a:lnTo>
                <a:lnTo>
                  <a:pt x="41283" y="134315"/>
                </a:lnTo>
                <a:lnTo>
                  <a:pt x="41810" y="139073"/>
                </a:lnTo>
                <a:lnTo>
                  <a:pt x="42395" y="146900"/>
                </a:lnTo>
                <a:lnTo>
                  <a:pt x="43503" y="151274"/>
                </a:lnTo>
                <a:lnTo>
                  <a:pt x="45195" y="156094"/>
                </a:lnTo>
                <a:lnTo>
                  <a:pt x="47274" y="161213"/>
                </a:lnTo>
                <a:lnTo>
                  <a:pt x="49614" y="166530"/>
                </a:lnTo>
                <a:lnTo>
                  <a:pt x="54753" y="177519"/>
                </a:lnTo>
                <a:lnTo>
                  <a:pt x="56505" y="183116"/>
                </a:lnTo>
                <a:lnTo>
                  <a:pt x="57673" y="188752"/>
                </a:lnTo>
                <a:lnTo>
                  <a:pt x="58451" y="194415"/>
                </a:lnTo>
                <a:lnTo>
                  <a:pt x="59922" y="199142"/>
                </a:lnTo>
                <a:lnTo>
                  <a:pt x="61856" y="203247"/>
                </a:lnTo>
                <a:lnTo>
                  <a:pt x="64097" y="206935"/>
                </a:lnTo>
                <a:lnTo>
                  <a:pt x="66544" y="211299"/>
                </a:lnTo>
                <a:lnTo>
                  <a:pt x="71803" y="221228"/>
                </a:lnTo>
                <a:lnTo>
                  <a:pt x="74539" y="225591"/>
                </a:lnTo>
                <a:lnTo>
                  <a:pt x="77314" y="229451"/>
                </a:lnTo>
                <a:lnTo>
                  <a:pt x="80118" y="232978"/>
                </a:lnTo>
                <a:lnTo>
                  <a:pt x="82940" y="236281"/>
                </a:lnTo>
                <a:lnTo>
                  <a:pt x="85774" y="239436"/>
                </a:lnTo>
                <a:lnTo>
                  <a:pt x="88615" y="242491"/>
                </a:lnTo>
                <a:lnTo>
                  <a:pt x="90510" y="245481"/>
                </a:lnTo>
                <a:lnTo>
                  <a:pt x="92613" y="251343"/>
                </a:lnTo>
                <a:lnTo>
                  <a:pt x="93799" y="259998"/>
                </a:lnTo>
                <a:lnTo>
                  <a:pt x="94918" y="262867"/>
                </a:lnTo>
                <a:lnTo>
                  <a:pt x="96616" y="265732"/>
                </a:lnTo>
                <a:lnTo>
                  <a:pt x="102504" y="273818"/>
                </a:lnTo>
                <a:lnTo>
                  <a:pt x="102855" y="282343"/>
                </a:lnTo>
                <a:lnTo>
                  <a:pt x="102870" y="28289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2"/>
          <p:cNvSpPr/>
          <p:nvPr/>
        </p:nvSpPr>
        <p:spPr>
          <a:xfrm>
            <a:off x="7332344" y="3471862"/>
            <a:ext cx="471489" cy="34291"/>
          </a:xfrm>
          <a:custGeom>
            <a:avLst/>
            <a:gdLst/>
            <a:ahLst/>
            <a:cxnLst/>
            <a:rect l="0" t="0" r="0" b="0"/>
            <a:pathLst>
              <a:path w="471489" h="34291">
                <a:moveTo>
                  <a:pt x="0" y="34290"/>
                </a:moveTo>
                <a:lnTo>
                  <a:pt x="11932" y="34290"/>
                </a:lnTo>
                <a:lnTo>
                  <a:pt x="14623" y="33338"/>
                </a:lnTo>
                <a:lnTo>
                  <a:pt x="17368" y="31750"/>
                </a:lnTo>
                <a:lnTo>
                  <a:pt x="20152" y="29739"/>
                </a:lnTo>
                <a:lnTo>
                  <a:pt x="22959" y="28399"/>
                </a:lnTo>
                <a:lnTo>
                  <a:pt x="25785" y="27505"/>
                </a:lnTo>
                <a:lnTo>
                  <a:pt x="31463" y="26512"/>
                </a:lnTo>
                <a:lnTo>
                  <a:pt x="45409" y="25874"/>
                </a:lnTo>
                <a:lnTo>
                  <a:pt x="83017" y="25727"/>
                </a:lnTo>
                <a:lnTo>
                  <a:pt x="88682" y="24771"/>
                </a:lnTo>
                <a:lnTo>
                  <a:pt x="94364" y="23182"/>
                </a:lnTo>
                <a:lnTo>
                  <a:pt x="100057" y="21169"/>
                </a:lnTo>
                <a:lnTo>
                  <a:pt x="104805" y="19828"/>
                </a:lnTo>
                <a:lnTo>
                  <a:pt x="108923" y="18934"/>
                </a:lnTo>
                <a:lnTo>
                  <a:pt x="117943" y="17940"/>
                </a:lnTo>
                <a:lnTo>
                  <a:pt x="131477" y="17499"/>
                </a:lnTo>
                <a:lnTo>
                  <a:pt x="150611" y="17250"/>
                </a:lnTo>
                <a:lnTo>
                  <a:pt x="157557" y="16263"/>
                </a:lnTo>
                <a:lnTo>
                  <a:pt x="165046" y="14652"/>
                </a:lnTo>
                <a:lnTo>
                  <a:pt x="172896" y="12625"/>
                </a:lnTo>
                <a:lnTo>
                  <a:pt x="180987" y="11274"/>
                </a:lnTo>
                <a:lnTo>
                  <a:pt x="189238" y="10374"/>
                </a:lnTo>
                <a:lnTo>
                  <a:pt x="197597" y="9773"/>
                </a:lnTo>
                <a:lnTo>
                  <a:pt x="206026" y="8420"/>
                </a:lnTo>
                <a:lnTo>
                  <a:pt x="214503" y="6566"/>
                </a:lnTo>
                <a:lnTo>
                  <a:pt x="223013" y="4378"/>
                </a:lnTo>
                <a:lnTo>
                  <a:pt x="230591" y="2918"/>
                </a:lnTo>
                <a:lnTo>
                  <a:pt x="237547" y="1946"/>
                </a:lnTo>
                <a:lnTo>
                  <a:pt x="244090" y="1297"/>
                </a:lnTo>
                <a:lnTo>
                  <a:pt x="252262" y="865"/>
                </a:lnTo>
                <a:lnTo>
                  <a:pt x="271501" y="384"/>
                </a:lnTo>
                <a:lnTo>
                  <a:pt x="47148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3"/>
          <p:cNvSpPr/>
          <p:nvPr/>
        </p:nvSpPr>
        <p:spPr>
          <a:xfrm>
            <a:off x="7529512" y="3489007"/>
            <a:ext cx="60008" cy="222886"/>
          </a:xfrm>
          <a:custGeom>
            <a:avLst/>
            <a:gdLst/>
            <a:ahLst/>
            <a:cxnLst/>
            <a:rect l="0" t="0" r="0" b="0"/>
            <a:pathLst>
              <a:path w="60008" h="222886">
                <a:moveTo>
                  <a:pt x="0" y="0"/>
                </a:moveTo>
                <a:lnTo>
                  <a:pt x="0" y="37263"/>
                </a:lnTo>
                <a:lnTo>
                  <a:pt x="953" y="40082"/>
                </a:lnTo>
                <a:lnTo>
                  <a:pt x="2540" y="42914"/>
                </a:lnTo>
                <a:lnTo>
                  <a:pt x="4551" y="45754"/>
                </a:lnTo>
                <a:lnTo>
                  <a:pt x="5892" y="48600"/>
                </a:lnTo>
                <a:lnTo>
                  <a:pt x="7381" y="54303"/>
                </a:lnTo>
                <a:lnTo>
                  <a:pt x="8731" y="57157"/>
                </a:lnTo>
                <a:lnTo>
                  <a:pt x="10583" y="60012"/>
                </a:lnTo>
                <a:lnTo>
                  <a:pt x="12771" y="62868"/>
                </a:lnTo>
                <a:lnTo>
                  <a:pt x="14229" y="65725"/>
                </a:lnTo>
                <a:lnTo>
                  <a:pt x="15849" y="71438"/>
                </a:lnTo>
                <a:lnTo>
                  <a:pt x="16569" y="77153"/>
                </a:lnTo>
                <a:lnTo>
                  <a:pt x="16761" y="80010"/>
                </a:lnTo>
                <a:lnTo>
                  <a:pt x="17842" y="82868"/>
                </a:lnTo>
                <a:lnTo>
                  <a:pt x="19515" y="85725"/>
                </a:lnTo>
                <a:lnTo>
                  <a:pt x="21582" y="88583"/>
                </a:lnTo>
                <a:lnTo>
                  <a:pt x="22961" y="91440"/>
                </a:lnTo>
                <a:lnTo>
                  <a:pt x="24492" y="97155"/>
                </a:lnTo>
                <a:lnTo>
                  <a:pt x="25853" y="100965"/>
                </a:lnTo>
                <a:lnTo>
                  <a:pt x="27713" y="105410"/>
                </a:lnTo>
                <a:lnTo>
                  <a:pt x="29905" y="110278"/>
                </a:lnTo>
                <a:lnTo>
                  <a:pt x="31367" y="114476"/>
                </a:lnTo>
                <a:lnTo>
                  <a:pt x="32341" y="118228"/>
                </a:lnTo>
                <a:lnTo>
                  <a:pt x="33424" y="124936"/>
                </a:lnTo>
                <a:lnTo>
                  <a:pt x="33905" y="131092"/>
                </a:lnTo>
                <a:lnTo>
                  <a:pt x="34119" y="137003"/>
                </a:lnTo>
                <a:lnTo>
                  <a:pt x="34176" y="139913"/>
                </a:lnTo>
                <a:lnTo>
                  <a:pt x="35166" y="142805"/>
                </a:lnTo>
                <a:lnTo>
                  <a:pt x="36779" y="145686"/>
                </a:lnTo>
                <a:lnTo>
                  <a:pt x="38807" y="148559"/>
                </a:lnTo>
                <a:lnTo>
                  <a:pt x="40159" y="152379"/>
                </a:lnTo>
                <a:lnTo>
                  <a:pt x="41060" y="156832"/>
                </a:lnTo>
                <a:lnTo>
                  <a:pt x="41661" y="161704"/>
                </a:lnTo>
                <a:lnTo>
                  <a:pt x="42062" y="165905"/>
                </a:lnTo>
                <a:lnTo>
                  <a:pt x="42328" y="169659"/>
                </a:lnTo>
                <a:lnTo>
                  <a:pt x="42507" y="173113"/>
                </a:lnTo>
                <a:lnTo>
                  <a:pt x="43578" y="176369"/>
                </a:lnTo>
                <a:lnTo>
                  <a:pt x="45245" y="179492"/>
                </a:lnTo>
                <a:lnTo>
                  <a:pt x="50212" y="186797"/>
                </a:lnTo>
                <a:lnTo>
                  <a:pt x="50891" y="190336"/>
                </a:lnTo>
                <a:lnTo>
                  <a:pt x="51194" y="195084"/>
                </a:lnTo>
                <a:lnTo>
                  <a:pt x="51328" y="200369"/>
                </a:lnTo>
                <a:lnTo>
                  <a:pt x="51404" y="208699"/>
                </a:lnTo>
                <a:lnTo>
                  <a:pt x="52367" y="210571"/>
                </a:lnTo>
                <a:lnTo>
                  <a:pt x="53961" y="211818"/>
                </a:lnTo>
                <a:lnTo>
                  <a:pt x="58813" y="213820"/>
                </a:lnTo>
                <a:lnTo>
                  <a:pt x="59211" y="214937"/>
                </a:lnTo>
                <a:lnTo>
                  <a:pt x="59477" y="216634"/>
                </a:lnTo>
                <a:lnTo>
                  <a:pt x="60007" y="22288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4"/>
          <p:cNvSpPr/>
          <p:nvPr/>
        </p:nvSpPr>
        <p:spPr>
          <a:xfrm>
            <a:off x="7349490" y="3703320"/>
            <a:ext cx="548641" cy="8573"/>
          </a:xfrm>
          <a:custGeom>
            <a:avLst/>
            <a:gdLst/>
            <a:ahLst/>
            <a:cxnLst/>
            <a:rect l="0" t="0" r="0" b="0"/>
            <a:pathLst>
              <a:path w="548641" h="8573">
                <a:moveTo>
                  <a:pt x="0" y="0"/>
                </a:moveTo>
                <a:lnTo>
                  <a:pt x="7381" y="0"/>
                </a:lnTo>
                <a:lnTo>
                  <a:pt x="8731" y="952"/>
                </a:lnTo>
                <a:lnTo>
                  <a:pt x="10583" y="2540"/>
                </a:lnTo>
                <a:lnTo>
                  <a:pt x="12770" y="4550"/>
                </a:lnTo>
                <a:lnTo>
                  <a:pt x="15181" y="5891"/>
                </a:lnTo>
                <a:lnTo>
                  <a:pt x="17740" y="6785"/>
                </a:lnTo>
                <a:lnTo>
                  <a:pt x="20399" y="7381"/>
                </a:lnTo>
                <a:lnTo>
                  <a:pt x="23125" y="7778"/>
                </a:lnTo>
                <a:lnTo>
                  <a:pt x="25894" y="8042"/>
                </a:lnTo>
                <a:lnTo>
                  <a:pt x="28692" y="8219"/>
                </a:lnTo>
                <a:lnTo>
                  <a:pt x="37182" y="8467"/>
                </a:lnTo>
                <a:lnTo>
                  <a:pt x="548640" y="857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"/>
          <p:cNvSpPr/>
          <p:nvPr/>
        </p:nvSpPr>
        <p:spPr>
          <a:xfrm>
            <a:off x="5360670" y="3077527"/>
            <a:ext cx="428626" cy="34291"/>
          </a:xfrm>
          <a:custGeom>
            <a:avLst/>
            <a:gdLst/>
            <a:ahLst/>
            <a:cxnLst/>
            <a:rect l="0" t="0" r="0" b="0"/>
            <a:pathLst>
              <a:path w="428626" h="34291">
                <a:moveTo>
                  <a:pt x="0" y="0"/>
                </a:moveTo>
                <a:lnTo>
                  <a:pt x="0" y="7381"/>
                </a:lnTo>
                <a:lnTo>
                  <a:pt x="952" y="7778"/>
                </a:lnTo>
                <a:lnTo>
                  <a:pt x="8219" y="8542"/>
                </a:lnTo>
                <a:lnTo>
                  <a:pt x="9289" y="9504"/>
                </a:lnTo>
                <a:lnTo>
                  <a:pt x="15922" y="15951"/>
                </a:lnTo>
                <a:lnTo>
                  <a:pt x="19141" y="16614"/>
                </a:lnTo>
                <a:lnTo>
                  <a:pt x="24418" y="17040"/>
                </a:lnTo>
                <a:lnTo>
                  <a:pt x="25804" y="18028"/>
                </a:lnTo>
                <a:lnTo>
                  <a:pt x="27680" y="19638"/>
                </a:lnTo>
                <a:lnTo>
                  <a:pt x="29883" y="21665"/>
                </a:lnTo>
                <a:lnTo>
                  <a:pt x="32304" y="23016"/>
                </a:lnTo>
                <a:lnTo>
                  <a:pt x="34871" y="23916"/>
                </a:lnTo>
                <a:lnTo>
                  <a:pt x="40263" y="24917"/>
                </a:lnTo>
                <a:lnTo>
                  <a:pt x="51486" y="25559"/>
                </a:lnTo>
                <a:lnTo>
                  <a:pt x="62875" y="25686"/>
                </a:lnTo>
                <a:lnTo>
                  <a:pt x="424205" y="25718"/>
                </a:lnTo>
                <a:lnTo>
                  <a:pt x="425678" y="26670"/>
                </a:lnTo>
                <a:lnTo>
                  <a:pt x="426660" y="28258"/>
                </a:lnTo>
                <a:lnTo>
                  <a:pt x="428625" y="3429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6"/>
          <p:cNvSpPr/>
          <p:nvPr/>
        </p:nvSpPr>
        <p:spPr>
          <a:xfrm>
            <a:off x="5797867" y="3257550"/>
            <a:ext cx="64927" cy="94298"/>
          </a:xfrm>
          <a:custGeom>
            <a:avLst/>
            <a:gdLst/>
            <a:ahLst/>
            <a:cxnLst/>
            <a:rect l="0" t="0" r="0" b="0"/>
            <a:pathLst>
              <a:path w="64927" h="94298">
                <a:moveTo>
                  <a:pt x="51435" y="0"/>
                </a:moveTo>
                <a:lnTo>
                  <a:pt x="58816" y="7380"/>
                </a:lnTo>
                <a:lnTo>
                  <a:pt x="59213" y="8730"/>
                </a:lnTo>
                <a:lnTo>
                  <a:pt x="59478" y="10583"/>
                </a:lnTo>
                <a:lnTo>
                  <a:pt x="59654" y="12770"/>
                </a:lnTo>
                <a:lnTo>
                  <a:pt x="59772" y="15181"/>
                </a:lnTo>
                <a:lnTo>
                  <a:pt x="59903" y="20399"/>
                </a:lnTo>
                <a:lnTo>
                  <a:pt x="60890" y="23124"/>
                </a:lnTo>
                <a:lnTo>
                  <a:pt x="62501" y="25894"/>
                </a:lnTo>
                <a:lnTo>
                  <a:pt x="64528" y="28692"/>
                </a:lnTo>
                <a:lnTo>
                  <a:pt x="64926" y="31510"/>
                </a:lnTo>
                <a:lnTo>
                  <a:pt x="64239" y="34342"/>
                </a:lnTo>
                <a:lnTo>
                  <a:pt x="62829" y="37182"/>
                </a:lnTo>
                <a:lnTo>
                  <a:pt x="61888" y="40028"/>
                </a:lnTo>
                <a:lnTo>
                  <a:pt x="61261" y="42878"/>
                </a:lnTo>
                <a:lnTo>
                  <a:pt x="60843" y="45730"/>
                </a:lnTo>
                <a:lnTo>
                  <a:pt x="60565" y="48584"/>
                </a:lnTo>
                <a:lnTo>
                  <a:pt x="60379" y="51439"/>
                </a:lnTo>
                <a:lnTo>
                  <a:pt x="60256" y="54295"/>
                </a:lnTo>
                <a:lnTo>
                  <a:pt x="59220" y="57151"/>
                </a:lnTo>
                <a:lnTo>
                  <a:pt x="57578" y="60008"/>
                </a:lnTo>
                <a:lnTo>
                  <a:pt x="55530" y="62865"/>
                </a:lnTo>
                <a:lnTo>
                  <a:pt x="53213" y="65723"/>
                </a:lnTo>
                <a:lnTo>
                  <a:pt x="50715" y="68580"/>
                </a:lnTo>
                <a:lnTo>
                  <a:pt x="48097" y="71437"/>
                </a:lnTo>
                <a:lnTo>
                  <a:pt x="45400" y="73342"/>
                </a:lnTo>
                <a:lnTo>
                  <a:pt x="42649" y="74612"/>
                </a:lnTo>
                <a:lnTo>
                  <a:pt x="39863" y="75459"/>
                </a:lnTo>
                <a:lnTo>
                  <a:pt x="37053" y="76976"/>
                </a:lnTo>
                <a:lnTo>
                  <a:pt x="34227" y="78940"/>
                </a:lnTo>
                <a:lnTo>
                  <a:pt x="31390" y="81201"/>
                </a:lnTo>
                <a:lnTo>
                  <a:pt x="28547" y="82709"/>
                </a:lnTo>
                <a:lnTo>
                  <a:pt x="25699" y="83714"/>
                </a:lnTo>
                <a:lnTo>
                  <a:pt x="22848" y="84384"/>
                </a:lnTo>
                <a:lnTo>
                  <a:pt x="19994" y="85784"/>
                </a:lnTo>
                <a:lnTo>
                  <a:pt x="17140" y="87669"/>
                </a:lnTo>
                <a:lnTo>
                  <a:pt x="10264" y="92988"/>
                </a:lnTo>
                <a:lnTo>
                  <a:pt x="8748" y="93424"/>
                </a:lnTo>
                <a:lnTo>
                  <a:pt x="6785" y="93715"/>
                </a:lnTo>
                <a:lnTo>
                  <a:pt x="0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7"/>
          <p:cNvSpPr/>
          <p:nvPr/>
        </p:nvSpPr>
        <p:spPr>
          <a:xfrm>
            <a:off x="6037897" y="3120389"/>
            <a:ext cx="342901" cy="34292"/>
          </a:xfrm>
          <a:custGeom>
            <a:avLst/>
            <a:gdLst/>
            <a:ahLst/>
            <a:cxnLst/>
            <a:rect l="0" t="0" r="0" b="0"/>
            <a:pathLst>
              <a:path w="342901" h="34292">
                <a:moveTo>
                  <a:pt x="0" y="34291"/>
                </a:moveTo>
                <a:lnTo>
                  <a:pt x="21312" y="34291"/>
                </a:lnTo>
                <a:lnTo>
                  <a:pt x="23733" y="33338"/>
                </a:lnTo>
                <a:lnTo>
                  <a:pt x="26299" y="31751"/>
                </a:lnTo>
                <a:lnTo>
                  <a:pt x="28963" y="29740"/>
                </a:lnTo>
                <a:lnTo>
                  <a:pt x="32644" y="28399"/>
                </a:lnTo>
                <a:lnTo>
                  <a:pt x="37002" y="27505"/>
                </a:lnTo>
                <a:lnTo>
                  <a:pt x="46925" y="26513"/>
                </a:lnTo>
                <a:lnTo>
                  <a:pt x="52239" y="26248"/>
                </a:lnTo>
                <a:lnTo>
                  <a:pt x="57686" y="26071"/>
                </a:lnTo>
                <a:lnTo>
                  <a:pt x="62270" y="25001"/>
                </a:lnTo>
                <a:lnTo>
                  <a:pt x="66278" y="23335"/>
                </a:lnTo>
                <a:lnTo>
                  <a:pt x="69903" y="21272"/>
                </a:lnTo>
                <a:lnTo>
                  <a:pt x="74224" y="19896"/>
                </a:lnTo>
                <a:lnTo>
                  <a:pt x="79011" y="18980"/>
                </a:lnTo>
                <a:lnTo>
                  <a:pt x="89408" y="17961"/>
                </a:lnTo>
                <a:lnTo>
                  <a:pt x="94848" y="17689"/>
                </a:lnTo>
                <a:lnTo>
                  <a:pt x="105972" y="17387"/>
                </a:lnTo>
                <a:lnTo>
                  <a:pt x="117266" y="17253"/>
                </a:lnTo>
                <a:lnTo>
                  <a:pt x="123898" y="16265"/>
                </a:lnTo>
                <a:lnTo>
                  <a:pt x="131176" y="14653"/>
                </a:lnTo>
                <a:lnTo>
                  <a:pt x="138886" y="12627"/>
                </a:lnTo>
                <a:lnTo>
                  <a:pt x="145930" y="11276"/>
                </a:lnTo>
                <a:lnTo>
                  <a:pt x="152532" y="10375"/>
                </a:lnTo>
                <a:lnTo>
                  <a:pt x="158838" y="9774"/>
                </a:lnTo>
                <a:lnTo>
                  <a:pt x="165900" y="9374"/>
                </a:lnTo>
                <a:lnTo>
                  <a:pt x="181366" y="8929"/>
                </a:lnTo>
                <a:lnTo>
                  <a:pt x="188538" y="7858"/>
                </a:lnTo>
                <a:lnTo>
                  <a:pt x="195225" y="6191"/>
                </a:lnTo>
                <a:lnTo>
                  <a:pt x="201587" y="4128"/>
                </a:lnTo>
                <a:lnTo>
                  <a:pt x="207734" y="2752"/>
                </a:lnTo>
                <a:lnTo>
                  <a:pt x="213737" y="1835"/>
                </a:lnTo>
                <a:lnTo>
                  <a:pt x="219644" y="1223"/>
                </a:lnTo>
                <a:lnTo>
                  <a:pt x="225486" y="816"/>
                </a:lnTo>
                <a:lnTo>
                  <a:pt x="231287" y="544"/>
                </a:lnTo>
                <a:lnTo>
                  <a:pt x="243764" y="242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8"/>
          <p:cNvSpPr/>
          <p:nvPr/>
        </p:nvSpPr>
        <p:spPr>
          <a:xfrm>
            <a:off x="6192307" y="2966085"/>
            <a:ext cx="51331" cy="291466"/>
          </a:xfrm>
          <a:custGeom>
            <a:avLst/>
            <a:gdLst/>
            <a:ahLst/>
            <a:cxnLst/>
            <a:rect l="0" t="0" r="0" b="0"/>
            <a:pathLst>
              <a:path w="51331" h="291466">
                <a:moveTo>
                  <a:pt x="8468" y="0"/>
                </a:moveTo>
                <a:lnTo>
                  <a:pt x="248" y="0"/>
                </a:lnTo>
                <a:lnTo>
                  <a:pt x="0" y="4551"/>
                </a:lnTo>
                <a:lnTo>
                  <a:pt x="918" y="5891"/>
                </a:lnTo>
                <a:lnTo>
                  <a:pt x="2482" y="6785"/>
                </a:lnTo>
                <a:lnTo>
                  <a:pt x="4477" y="7380"/>
                </a:lnTo>
                <a:lnTo>
                  <a:pt x="5808" y="8730"/>
                </a:lnTo>
                <a:lnTo>
                  <a:pt x="6694" y="10583"/>
                </a:lnTo>
                <a:lnTo>
                  <a:pt x="7285" y="12770"/>
                </a:lnTo>
                <a:lnTo>
                  <a:pt x="8632" y="15181"/>
                </a:lnTo>
                <a:lnTo>
                  <a:pt x="10482" y="17740"/>
                </a:lnTo>
                <a:lnTo>
                  <a:pt x="12668" y="20399"/>
                </a:lnTo>
                <a:lnTo>
                  <a:pt x="14126" y="23124"/>
                </a:lnTo>
                <a:lnTo>
                  <a:pt x="15097" y="25894"/>
                </a:lnTo>
                <a:lnTo>
                  <a:pt x="15745" y="28692"/>
                </a:lnTo>
                <a:lnTo>
                  <a:pt x="17129" y="32463"/>
                </a:lnTo>
                <a:lnTo>
                  <a:pt x="19004" y="36882"/>
                </a:lnTo>
                <a:lnTo>
                  <a:pt x="21207" y="41733"/>
                </a:lnTo>
                <a:lnTo>
                  <a:pt x="23629" y="45919"/>
                </a:lnTo>
                <a:lnTo>
                  <a:pt x="26195" y="49663"/>
                </a:lnTo>
                <a:lnTo>
                  <a:pt x="28858" y="53111"/>
                </a:lnTo>
                <a:lnTo>
                  <a:pt x="30634" y="57314"/>
                </a:lnTo>
                <a:lnTo>
                  <a:pt x="31817" y="62022"/>
                </a:lnTo>
                <a:lnTo>
                  <a:pt x="32607" y="67065"/>
                </a:lnTo>
                <a:lnTo>
                  <a:pt x="34086" y="72333"/>
                </a:lnTo>
                <a:lnTo>
                  <a:pt x="36024" y="77749"/>
                </a:lnTo>
                <a:lnTo>
                  <a:pt x="38268" y="83265"/>
                </a:lnTo>
                <a:lnTo>
                  <a:pt x="39765" y="88847"/>
                </a:lnTo>
                <a:lnTo>
                  <a:pt x="40762" y="94474"/>
                </a:lnTo>
                <a:lnTo>
                  <a:pt x="41428" y="100130"/>
                </a:lnTo>
                <a:lnTo>
                  <a:pt x="41870" y="105806"/>
                </a:lnTo>
                <a:lnTo>
                  <a:pt x="42166" y="111495"/>
                </a:lnTo>
                <a:lnTo>
                  <a:pt x="42495" y="122895"/>
                </a:lnTo>
                <a:lnTo>
                  <a:pt x="42723" y="156001"/>
                </a:lnTo>
                <a:lnTo>
                  <a:pt x="43687" y="163055"/>
                </a:lnTo>
                <a:lnTo>
                  <a:pt x="45282" y="169664"/>
                </a:lnTo>
                <a:lnTo>
                  <a:pt x="47298" y="175974"/>
                </a:lnTo>
                <a:lnTo>
                  <a:pt x="48642" y="182086"/>
                </a:lnTo>
                <a:lnTo>
                  <a:pt x="49539" y="188065"/>
                </a:lnTo>
                <a:lnTo>
                  <a:pt x="50135" y="193957"/>
                </a:lnTo>
                <a:lnTo>
                  <a:pt x="50534" y="199789"/>
                </a:lnTo>
                <a:lnTo>
                  <a:pt x="50799" y="205583"/>
                </a:lnTo>
                <a:lnTo>
                  <a:pt x="51094" y="217100"/>
                </a:lnTo>
                <a:lnTo>
                  <a:pt x="51330" y="29146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9"/>
          <p:cNvSpPr/>
          <p:nvPr/>
        </p:nvSpPr>
        <p:spPr>
          <a:xfrm>
            <a:off x="5883592" y="3540442"/>
            <a:ext cx="60009" cy="240031"/>
          </a:xfrm>
          <a:custGeom>
            <a:avLst/>
            <a:gdLst/>
            <a:ahLst/>
            <a:cxnLst/>
            <a:rect l="0" t="0" r="0" b="0"/>
            <a:pathLst>
              <a:path w="60009" h="240031">
                <a:moveTo>
                  <a:pt x="0" y="0"/>
                </a:moveTo>
                <a:lnTo>
                  <a:pt x="7381" y="7381"/>
                </a:lnTo>
                <a:lnTo>
                  <a:pt x="8043" y="10583"/>
                </a:lnTo>
                <a:lnTo>
                  <a:pt x="8219" y="12770"/>
                </a:lnTo>
                <a:lnTo>
                  <a:pt x="9290" y="15181"/>
                </a:lnTo>
                <a:lnTo>
                  <a:pt x="10956" y="17741"/>
                </a:lnTo>
                <a:lnTo>
                  <a:pt x="13019" y="20400"/>
                </a:lnTo>
                <a:lnTo>
                  <a:pt x="14394" y="24077"/>
                </a:lnTo>
                <a:lnTo>
                  <a:pt x="15311" y="28434"/>
                </a:lnTo>
                <a:lnTo>
                  <a:pt x="15923" y="33244"/>
                </a:lnTo>
                <a:lnTo>
                  <a:pt x="16330" y="37402"/>
                </a:lnTo>
                <a:lnTo>
                  <a:pt x="16783" y="44563"/>
                </a:lnTo>
                <a:lnTo>
                  <a:pt x="17856" y="48759"/>
                </a:lnTo>
                <a:lnTo>
                  <a:pt x="19524" y="53461"/>
                </a:lnTo>
                <a:lnTo>
                  <a:pt x="21589" y="58501"/>
                </a:lnTo>
                <a:lnTo>
                  <a:pt x="23917" y="62813"/>
                </a:lnTo>
                <a:lnTo>
                  <a:pt x="26422" y="66640"/>
                </a:lnTo>
                <a:lnTo>
                  <a:pt x="29045" y="70144"/>
                </a:lnTo>
                <a:lnTo>
                  <a:pt x="30793" y="74385"/>
                </a:lnTo>
                <a:lnTo>
                  <a:pt x="31959" y="79118"/>
                </a:lnTo>
                <a:lnTo>
                  <a:pt x="32736" y="84178"/>
                </a:lnTo>
                <a:lnTo>
                  <a:pt x="33254" y="89456"/>
                </a:lnTo>
                <a:lnTo>
                  <a:pt x="33599" y="94880"/>
                </a:lnTo>
                <a:lnTo>
                  <a:pt x="33830" y="100401"/>
                </a:lnTo>
                <a:lnTo>
                  <a:pt x="34085" y="111615"/>
                </a:lnTo>
                <a:lnTo>
                  <a:pt x="34153" y="117273"/>
                </a:lnTo>
                <a:lnTo>
                  <a:pt x="35152" y="122949"/>
                </a:lnTo>
                <a:lnTo>
                  <a:pt x="36769" y="128639"/>
                </a:lnTo>
                <a:lnTo>
                  <a:pt x="38801" y="134337"/>
                </a:lnTo>
                <a:lnTo>
                  <a:pt x="40154" y="140041"/>
                </a:lnTo>
                <a:lnTo>
                  <a:pt x="41057" y="145748"/>
                </a:lnTo>
                <a:lnTo>
                  <a:pt x="41659" y="151458"/>
                </a:lnTo>
                <a:lnTo>
                  <a:pt x="42060" y="157169"/>
                </a:lnTo>
                <a:lnTo>
                  <a:pt x="42328" y="162882"/>
                </a:lnTo>
                <a:lnTo>
                  <a:pt x="42704" y="177484"/>
                </a:lnTo>
                <a:lnTo>
                  <a:pt x="42831" y="195502"/>
                </a:lnTo>
                <a:lnTo>
                  <a:pt x="43795" y="199867"/>
                </a:lnTo>
                <a:lnTo>
                  <a:pt x="45389" y="203730"/>
                </a:lnTo>
                <a:lnTo>
                  <a:pt x="47404" y="207257"/>
                </a:lnTo>
                <a:lnTo>
                  <a:pt x="48748" y="210561"/>
                </a:lnTo>
                <a:lnTo>
                  <a:pt x="50241" y="216773"/>
                </a:lnTo>
                <a:lnTo>
                  <a:pt x="50905" y="222709"/>
                </a:lnTo>
                <a:lnTo>
                  <a:pt x="51331" y="229729"/>
                </a:lnTo>
                <a:lnTo>
                  <a:pt x="51404" y="235496"/>
                </a:lnTo>
                <a:lnTo>
                  <a:pt x="52367" y="237008"/>
                </a:lnTo>
                <a:lnTo>
                  <a:pt x="53961" y="238015"/>
                </a:lnTo>
                <a:lnTo>
                  <a:pt x="60008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0"/>
          <p:cNvSpPr/>
          <p:nvPr/>
        </p:nvSpPr>
        <p:spPr>
          <a:xfrm>
            <a:off x="5987653" y="3540442"/>
            <a:ext cx="75963" cy="240031"/>
          </a:xfrm>
          <a:custGeom>
            <a:avLst/>
            <a:gdLst/>
            <a:ahLst/>
            <a:cxnLst/>
            <a:rect l="0" t="0" r="0" b="0"/>
            <a:pathLst>
              <a:path w="75963" h="240031">
                <a:moveTo>
                  <a:pt x="7381" y="0"/>
                </a:moveTo>
                <a:lnTo>
                  <a:pt x="2831" y="0"/>
                </a:lnTo>
                <a:lnTo>
                  <a:pt x="1490" y="953"/>
                </a:lnTo>
                <a:lnTo>
                  <a:pt x="596" y="2540"/>
                </a:lnTo>
                <a:lnTo>
                  <a:pt x="0" y="4551"/>
                </a:lnTo>
                <a:lnTo>
                  <a:pt x="556" y="5891"/>
                </a:lnTo>
                <a:lnTo>
                  <a:pt x="1879" y="6785"/>
                </a:lnTo>
                <a:lnTo>
                  <a:pt x="6294" y="8220"/>
                </a:lnTo>
                <a:lnTo>
                  <a:pt x="6657" y="9290"/>
                </a:lnTo>
                <a:lnTo>
                  <a:pt x="7059" y="13019"/>
                </a:lnTo>
                <a:lnTo>
                  <a:pt x="8119" y="15347"/>
                </a:lnTo>
                <a:lnTo>
                  <a:pt x="9778" y="17851"/>
                </a:lnTo>
                <a:lnTo>
                  <a:pt x="11837" y="20473"/>
                </a:lnTo>
                <a:lnTo>
                  <a:pt x="14162" y="22221"/>
                </a:lnTo>
                <a:lnTo>
                  <a:pt x="16664" y="23387"/>
                </a:lnTo>
                <a:lnTo>
                  <a:pt x="19285" y="24164"/>
                </a:lnTo>
                <a:lnTo>
                  <a:pt x="21032" y="25634"/>
                </a:lnTo>
                <a:lnTo>
                  <a:pt x="22197" y="27567"/>
                </a:lnTo>
                <a:lnTo>
                  <a:pt x="24444" y="33207"/>
                </a:lnTo>
                <a:lnTo>
                  <a:pt x="28617" y="42064"/>
                </a:lnTo>
                <a:lnTo>
                  <a:pt x="30111" y="46140"/>
                </a:lnTo>
                <a:lnTo>
                  <a:pt x="31771" y="53209"/>
                </a:lnTo>
                <a:lnTo>
                  <a:pt x="33166" y="57381"/>
                </a:lnTo>
                <a:lnTo>
                  <a:pt x="35049" y="62066"/>
                </a:lnTo>
                <a:lnTo>
                  <a:pt x="37257" y="67095"/>
                </a:lnTo>
                <a:lnTo>
                  <a:pt x="42249" y="77763"/>
                </a:lnTo>
                <a:lnTo>
                  <a:pt x="44914" y="83274"/>
                </a:lnTo>
                <a:lnTo>
                  <a:pt x="46691" y="87901"/>
                </a:lnTo>
                <a:lnTo>
                  <a:pt x="47875" y="91938"/>
                </a:lnTo>
                <a:lnTo>
                  <a:pt x="48665" y="95582"/>
                </a:lnTo>
                <a:lnTo>
                  <a:pt x="50143" y="100869"/>
                </a:lnTo>
                <a:lnTo>
                  <a:pt x="54327" y="114363"/>
                </a:lnTo>
                <a:lnTo>
                  <a:pt x="56776" y="121010"/>
                </a:lnTo>
                <a:lnTo>
                  <a:pt x="59361" y="127346"/>
                </a:lnTo>
                <a:lnTo>
                  <a:pt x="62037" y="133475"/>
                </a:lnTo>
                <a:lnTo>
                  <a:pt x="63821" y="139466"/>
                </a:lnTo>
                <a:lnTo>
                  <a:pt x="65010" y="145365"/>
                </a:lnTo>
                <a:lnTo>
                  <a:pt x="65804" y="151202"/>
                </a:lnTo>
                <a:lnTo>
                  <a:pt x="66332" y="156047"/>
                </a:lnTo>
                <a:lnTo>
                  <a:pt x="66684" y="160229"/>
                </a:lnTo>
                <a:lnTo>
                  <a:pt x="66919" y="163969"/>
                </a:lnTo>
                <a:lnTo>
                  <a:pt x="67180" y="175745"/>
                </a:lnTo>
                <a:lnTo>
                  <a:pt x="67250" y="182886"/>
                </a:lnTo>
                <a:lnTo>
                  <a:pt x="68249" y="188599"/>
                </a:lnTo>
                <a:lnTo>
                  <a:pt x="69867" y="193360"/>
                </a:lnTo>
                <a:lnTo>
                  <a:pt x="71899" y="197487"/>
                </a:lnTo>
                <a:lnTo>
                  <a:pt x="74156" y="204612"/>
                </a:lnTo>
                <a:lnTo>
                  <a:pt x="75159" y="211906"/>
                </a:lnTo>
                <a:lnTo>
                  <a:pt x="75427" y="216518"/>
                </a:lnTo>
                <a:lnTo>
                  <a:pt x="75856" y="228507"/>
                </a:lnTo>
                <a:lnTo>
                  <a:pt x="75962" y="24003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"/>
          <p:cNvSpPr/>
          <p:nvPr/>
        </p:nvSpPr>
        <p:spPr>
          <a:xfrm>
            <a:off x="5712142" y="3497579"/>
            <a:ext cx="471488" cy="68582"/>
          </a:xfrm>
          <a:custGeom>
            <a:avLst/>
            <a:gdLst/>
            <a:ahLst/>
            <a:cxnLst/>
            <a:rect l="0" t="0" r="0" b="0"/>
            <a:pathLst>
              <a:path w="471488" h="68582">
                <a:moveTo>
                  <a:pt x="0" y="68581"/>
                </a:moveTo>
                <a:lnTo>
                  <a:pt x="20473" y="68581"/>
                </a:lnTo>
                <a:lnTo>
                  <a:pt x="24126" y="67628"/>
                </a:lnTo>
                <a:lnTo>
                  <a:pt x="28467" y="66041"/>
                </a:lnTo>
                <a:lnTo>
                  <a:pt x="33265" y="64030"/>
                </a:lnTo>
                <a:lnTo>
                  <a:pt x="38370" y="62689"/>
                </a:lnTo>
                <a:lnTo>
                  <a:pt x="49121" y="61200"/>
                </a:lnTo>
                <a:lnTo>
                  <a:pt x="60249" y="60537"/>
                </a:lnTo>
                <a:lnTo>
                  <a:pt x="65883" y="60361"/>
                </a:lnTo>
                <a:lnTo>
                  <a:pt x="71544" y="59291"/>
                </a:lnTo>
                <a:lnTo>
                  <a:pt x="77224" y="57625"/>
                </a:lnTo>
                <a:lnTo>
                  <a:pt x="82915" y="55562"/>
                </a:lnTo>
                <a:lnTo>
                  <a:pt x="88614" y="53234"/>
                </a:lnTo>
                <a:lnTo>
                  <a:pt x="94319" y="50729"/>
                </a:lnTo>
                <a:lnTo>
                  <a:pt x="100027" y="48107"/>
                </a:lnTo>
                <a:lnTo>
                  <a:pt x="106690" y="46359"/>
                </a:lnTo>
                <a:lnTo>
                  <a:pt x="113989" y="45194"/>
                </a:lnTo>
                <a:lnTo>
                  <a:pt x="121713" y="44417"/>
                </a:lnTo>
                <a:lnTo>
                  <a:pt x="129719" y="42947"/>
                </a:lnTo>
                <a:lnTo>
                  <a:pt x="137914" y="41014"/>
                </a:lnTo>
                <a:lnTo>
                  <a:pt x="146235" y="38773"/>
                </a:lnTo>
                <a:lnTo>
                  <a:pt x="154640" y="37279"/>
                </a:lnTo>
                <a:lnTo>
                  <a:pt x="163101" y="36283"/>
                </a:lnTo>
                <a:lnTo>
                  <a:pt x="171599" y="35618"/>
                </a:lnTo>
                <a:lnTo>
                  <a:pt x="180122" y="34223"/>
                </a:lnTo>
                <a:lnTo>
                  <a:pt x="188661" y="32341"/>
                </a:lnTo>
                <a:lnTo>
                  <a:pt x="197212" y="30133"/>
                </a:lnTo>
                <a:lnTo>
                  <a:pt x="204817" y="28661"/>
                </a:lnTo>
                <a:lnTo>
                  <a:pt x="218347" y="27026"/>
                </a:lnTo>
                <a:lnTo>
                  <a:pt x="226527" y="25638"/>
                </a:lnTo>
                <a:lnTo>
                  <a:pt x="235791" y="23760"/>
                </a:lnTo>
                <a:lnTo>
                  <a:pt x="245776" y="21555"/>
                </a:lnTo>
                <a:lnTo>
                  <a:pt x="255291" y="20085"/>
                </a:lnTo>
                <a:lnTo>
                  <a:pt x="264492" y="19105"/>
                </a:lnTo>
                <a:lnTo>
                  <a:pt x="273483" y="18452"/>
                </a:lnTo>
                <a:lnTo>
                  <a:pt x="282334" y="17064"/>
                </a:lnTo>
                <a:lnTo>
                  <a:pt x="291093" y="15186"/>
                </a:lnTo>
                <a:lnTo>
                  <a:pt x="299789" y="12982"/>
                </a:lnTo>
                <a:lnTo>
                  <a:pt x="309397" y="11512"/>
                </a:lnTo>
                <a:lnTo>
                  <a:pt x="319612" y="10533"/>
                </a:lnTo>
                <a:lnTo>
                  <a:pt x="339218" y="9444"/>
                </a:lnTo>
                <a:lnTo>
                  <a:pt x="354281" y="8960"/>
                </a:lnTo>
                <a:lnTo>
                  <a:pt x="392165" y="8624"/>
                </a:lnTo>
                <a:lnTo>
                  <a:pt x="398603" y="8607"/>
                </a:lnTo>
                <a:lnTo>
                  <a:pt x="404800" y="7643"/>
                </a:lnTo>
                <a:lnTo>
                  <a:pt x="410837" y="6048"/>
                </a:lnTo>
                <a:lnTo>
                  <a:pt x="416767" y="4032"/>
                </a:lnTo>
                <a:lnTo>
                  <a:pt x="422624" y="2688"/>
                </a:lnTo>
                <a:lnTo>
                  <a:pt x="434213" y="1195"/>
                </a:lnTo>
                <a:lnTo>
                  <a:pt x="446897" y="355"/>
                </a:lnTo>
                <a:lnTo>
                  <a:pt x="461238" y="105"/>
                </a:lnTo>
                <a:lnTo>
                  <a:pt x="47148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2"/>
          <p:cNvSpPr/>
          <p:nvPr/>
        </p:nvSpPr>
        <p:spPr>
          <a:xfrm>
            <a:off x="5720715" y="3780472"/>
            <a:ext cx="565786" cy="17145"/>
          </a:xfrm>
          <a:custGeom>
            <a:avLst/>
            <a:gdLst/>
            <a:ahLst/>
            <a:cxnLst/>
            <a:rect l="0" t="0" r="0" b="0"/>
            <a:pathLst>
              <a:path w="565786" h="17145">
                <a:moveTo>
                  <a:pt x="0" y="8573"/>
                </a:moveTo>
                <a:lnTo>
                  <a:pt x="0" y="13123"/>
                </a:lnTo>
                <a:lnTo>
                  <a:pt x="952" y="14464"/>
                </a:lnTo>
                <a:lnTo>
                  <a:pt x="2540" y="15358"/>
                </a:lnTo>
                <a:lnTo>
                  <a:pt x="7381" y="16792"/>
                </a:lnTo>
                <a:lnTo>
                  <a:pt x="23125" y="17124"/>
                </a:lnTo>
                <a:lnTo>
                  <a:pt x="45730" y="17144"/>
                </a:lnTo>
                <a:lnTo>
                  <a:pt x="49537" y="16192"/>
                </a:lnTo>
                <a:lnTo>
                  <a:pt x="53979" y="14605"/>
                </a:lnTo>
                <a:lnTo>
                  <a:pt x="58846" y="12594"/>
                </a:lnTo>
                <a:lnTo>
                  <a:pt x="63995" y="11253"/>
                </a:lnTo>
                <a:lnTo>
                  <a:pt x="69333" y="10360"/>
                </a:lnTo>
                <a:lnTo>
                  <a:pt x="74797" y="9764"/>
                </a:lnTo>
                <a:lnTo>
                  <a:pt x="79392" y="9367"/>
                </a:lnTo>
                <a:lnTo>
                  <a:pt x="87038" y="8926"/>
                </a:lnTo>
                <a:lnTo>
                  <a:pt x="101248" y="8677"/>
                </a:lnTo>
                <a:lnTo>
                  <a:pt x="185491" y="8573"/>
                </a:lnTo>
                <a:lnTo>
                  <a:pt x="192241" y="7620"/>
                </a:lnTo>
                <a:lnTo>
                  <a:pt x="199598" y="6033"/>
                </a:lnTo>
                <a:lnTo>
                  <a:pt x="207360" y="4022"/>
                </a:lnTo>
                <a:lnTo>
                  <a:pt x="214440" y="2681"/>
                </a:lnTo>
                <a:lnTo>
                  <a:pt x="221065" y="1788"/>
                </a:lnTo>
                <a:lnTo>
                  <a:pt x="227387" y="1192"/>
                </a:lnTo>
                <a:lnTo>
                  <a:pt x="234458" y="795"/>
                </a:lnTo>
                <a:lnTo>
                  <a:pt x="249936" y="353"/>
                </a:lnTo>
                <a:lnTo>
                  <a:pt x="318409" y="9"/>
                </a:lnTo>
                <a:lnTo>
                  <a:pt x="565785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3"/>
          <p:cNvSpPr/>
          <p:nvPr/>
        </p:nvSpPr>
        <p:spPr>
          <a:xfrm>
            <a:off x="5317807" y="4466273"/>
            <a:ext cx="385764" cy="34281"/>
          </a:xfrm>
          <a:custGeom>
            <a:avLst/>
            <a:gdLst/>
            <a:ahLst/>
            <a:cxnLst/>
            <a:rect l="0" t="0" r="0" b="0"/>
            <a:pathLst>
              <a:path w="385764" h="34281">
                <a:moveTo>
                  <a:pt x="0" y="25717"/>
                </a:moveTo>
                <a:lnTo>
                  <a:pt x="7381" y="25717"/>
                </a:lnTo>
                <a:lnTo>
                  <a:pt x="9683" y="26669"/>
                </a:lnTo>
                <a:lnTo>
                  <a:pt x="13123" y="28257"/>
                </a:lnTo>
                <a:lnTo>
                  <a:pt x="23230" y="33098"/>
                </a:lnTo>
                <a:lnTo>
                  <a:pt x="34082" y="33936"/>
                </a:lnTo>
                <a:lnTo>
                  <a:pt x="44040" y="34132"/>
                </a:lnTo>
                <a:lnTo>
                  <a:pt x="71005" y="34280"/>
                </a:lnTo>
                <a:lnTo>
                  <a:pt x="75911" y="33331"/>
                </a:lnTo>
                <a:lnTo>
                  <a:pt x="82040" y="31745"/>
                </a:lnTo>
                <a:lnTo>
                  <a:pt x="88984" y="29735"/>
                </a:lnTo>
                <a:lnTo>
                  <a:pt x="94565" y="28396"/>
                </a:lnTo>
                <a:lnTo>
                  <a:pt x="99238" y="27503"/>
                </a:lnTo>
                <a:lnTo>
                  <a:pt x="108876" y="26510"/>
                </a:lnTo>
                <a:lnTo>
                  <a:pt x="115447" y="26246"/>
                </a:lnTo>
                <a:lnTo>
                  <a:pt x="122684" y="26069"/>
                </a:lnTo>
                <a:lnTo>
                  <a:pt x="130367" y="24999"/>
                </a:lnTo>
                <a:lnTo>
                  <a:pt x="138347" y="23333"/>
                </a:lnTo>
                <a:lnTo>
                  <a:pt x="146524" y="21270"/>
                </a:lnTo>
                <a:lnTo>
                  <a:pt x="153879" y="19895"/>
                </a:lnTo>
                <a:lnTo>
                  <a:pt x="160689" y="18978"/>
                </a:lnTo>
                <a:lnTo>
                  <a:pt x="167134" y="18367"/>
                </a:lnTo>
                <a:lnTo>
                  <a:pt x="174288" y="17006"/>
                </a:lnTo>
                <a:lnTo>
                  <a:pt x="181915" y="15148"/>
                </a:lnTo>
                <a:lnTo>
                  <a:pt x="189856" y="12956"/>
                </a:lnTo>
                <a:lnTo>
                  <a:pt x="198008" y="11494"/>
                </a:lnTo>
                <a:lnTo>
                  <a:pt x="206300" y="10520"/>
                </a:lnTo>
                <a:lnTo>
                  <a:pt x="214686" y="9870"/>
                </a:lnTo>
                <a:lnTo>
                  <a:pt x="223134" y="9437"/>
                </a:lnTo>
                <a:lnTo>
                  <a:pt x="240141" y="8956"/>
                </a:lnTo>
                <a:lnTo>
                  <a:pt x="248676" y="7876"/>
                </a:lnTo>
                <a:lnTo>
                  <a:pt x="257224" y="6202"/>
                </a:lnTo>
                <a:lnTo>
                  <a:pt x="265780" y="4135"/>
                </a:lnTo>
                <a:lnTo>
                  <a:pt x="274342" y="2756"/>
                </a:lnTo>
                <a:lnTo>
                  <a:pt x="282907" y="1837"/>
                </a:lnTo>
                <a:lnTo>
                  <a:pt x="291475" y="1224"/>
                </a:lnTo>
                <a:lnTo>
                  <a:pt x="299092" y="816"/>
                </a:lnTo>
                <a:lnTo>
                  <a:pt x="312634" y="362"/>
                </a:lnTo>
                <a:lnTo>
                  <a:pt x="336851" y="71"/>
                </a:lnTo>
                <a:lnTo>
                  <a:pt x="372515" y="0"/>
                </a:lnTo>
                <a:lnTo>
                  <a:pt x="375025" y="952"/>
                </a:lnTo>
                <a:lnTo>
                  <a:pt x="377652" y="2539"/>
                </a:lnTo>
                <a:lnTo>
                  <a:pt x="385763" y="85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4"/>
          <p:cNvSpPr/>
          <p:nvPr/>
        </p:nvSpPr>
        <p:spPr>
          <a:xfrm>
            <a:off x="5712142" y="447484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5"/>
          <p:cNvSpPr/>
          <p:nvPr/>
        </p:nvSpPr>
        <p:spPr>
          <a:xfrm>
            <a:off x="5712142" y="4543778"/>
            <a:ext cx="110252" cy="145380"/>
          </a:xfrm>
          <a:custGeom>
            <a:avLst/>
            <a:gdLst/>
            <a:ahLst/>
            <a:cxnLst/>
            <a:rect l="0" t="0" r="0" b="0"/>
            <a:pathLst>
              <a:path w="110252" h="145380">
                <a:moveTo>
                  <a:pt x="102870" y="8219"/>
                </a:moveTo>
                <a:lnTo>
                  <a:pt x="102870" y="0"/>
                </a:lnTo>
                <a:lnTo>
                  <a:pt x="102870" y="20121"/>
                </a:lnTo>
                <a:lnTo>
                  <a:pt x="103823" y="22821"/>
                </a:lnTo>
                <a:lnTo>
                  <a:pt x="105410" y="25574"/>
                </a:lnTo>
                <a:lnTo>
                  <a:pt x="107421" y="28362"/>
                </a:lnTo>
                <a:lnTo>
                  <a:pt x="108762" y="31172"/>
                </a:lnTo>
                <a:lnTo>
                  <a:pt x="109655" y="33999"/>
                </a:lnTo>
                <a:lnTo>
                  <a:pt x="110251" y="36836"/>
                </a:lnTo>
                <a:lnTo>
                  <a:pt x="109696" y="39679"/>
                </a:lnTo>
                <a:lnTo>
                  <a:pt x="108373" y="42527"/>
                </a:lnTo>
                <a:lnTo>
                  <a:pt x="106539" y="45379"/>
                </a:lnTo>
                <a:lnTo>
                  <a:pt x="105316" y="48233"/>
                </a:lnTo>
                <a:lnTo>
                  <a:pt x="104501" y="51087"/>
                </a:lnTo>
                <a:lnTo>
                  <a:pt x="103957" y="53943"/>
                </a:lnTo>
                <a:lnTo>
                  <a:pt x="103595" y="57751"/>
                </a:lnTo>
                <a:lnTo>
                  <a:pt x="103353" y="62196"/>
                </a:lnTo>
                <a:lnTo>
                  <a:pt x="103192" y="67063"/>
                </a:lnTo>
                <a:lnTo>
                  <a:pt x="102132" y="71261"/>
                </a:lnTo>
                <a:lnTo>
                  <a:pt x="100473" y="75012"/>
                </a:lnTo>
                <a:lnTo>
                  <a:pt x="98415" y="78466"/>
                </a:lnTo>
                <a:lnTo>
                  <a:pt x="96090" y="82672"/>
                </a:lnTo>
                <a:lnTo>
                  <a:pt x="90966" y="92427"/>
                </a:lnTo>
                <a:lnTo>
                  <a:pt x="88267" y="96743"/>
                </a:lnTo>
                <a:lnTo>
                  <a:pt x="85514" y="100572"/>
                </a:lnTo>
                <a:lnTo>
                  <a:pt x="82727" y="104078"/>
                </a:lnTo>
                <a:lnTo>
                  <a:pt x="78964" y="108320"/>
                </a:lnTo>
                <a:lnTo>
                  <a:pt x="69703" y="118113"/>
                </a:lnTo>
                <a:lnTo>
                  <a:pt x="48927" y="139277"/>
                </a:lnTo>
                <a:lnTo>
                  <a:pt x="45953" y="141311"/>
                </a:lnTo>
                <a:lnTo>
                  <a:pt x="43018" y="142667"/>
                </a:lnTo>
                <a:lnTo>
                  <a:pt x="40109" y="143571"/>
                </a:lnTo>
                <a:lnTo>
                  <a:pt x="37216" y="144174"/>
                </a:lnTo>
                <a:lnTo>
                  <a:pt x="34336" y="144575"/>
                </a:lnTo>
                <a:lnTo>
                  <a:pt x="31463" y="144843"/>
                </a:lnTo>
                <a:lnTo>
                  <a:pt x="28596" y="145022"/>
                </a:lnTo>
                <a:lnTo>
                  <a:pt x="22869" y="145221"/>
                </a:lnTo>
                <a:lnTo>
                  <a:pt x="11432" y="145348"/>
                </a:lnTo>
                <a:lnTo>
                  <a:pt x="0" y="14537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"/>
          <p:cNvSpPr/>
          <p:nvPr/>
        </p:nvSpPr>
        <p:spPr>
          <a:xfrm>
            <a:off x="5998668" y="4431982"/>
            <a:ext cx="450710" cy="51436"/>
          </a:xfrm>
          <a:custGeom>
            <a:avLst/>
            <a:gdLst/>
            <a:ahLst/>
            <a:cxnLst/>
            <a:rect l="0" t="0" r="0" b="0"/>
            <a:pathLst>
              <a:path w="450710" h="51436">
                <a:moveTo>
                  <a:pt x="4939" y="51435"/>
                </a:moveTo>
                <a:lnTo>
                  <a:pt x="0" y="51435"/>
                </a:lnTo>
                <a:lnTo>
                  <a:pt x="63442" y="51435"/>
                </a:lnTo>
                <a:lnTo>
                  <a:pt x="68706" y="50483"/>
                </a:lnTo>
                <a:lnTo>
                  <a:pt x="74120" y="48896"/>
                </a:lnTo>
                <a:lnTo>
                  <a:pt x="79635" y="46884"/>
                </a:lnTo>
                <a:lnTo>
                  <a:pt x="85216" y="44591"/>
                </a:lnTo>
                <a:lnTo>
                  <a:pt x="90842" y="42110"/>
                </a:lnTo>
                <a:lnTo>
                  <a:pt x="96498" y="39503"/>
                </a:lnTo>
                <a:lnTo>
                  <a:pt x="103126" y="37766"/>
                </a:lnTo>
                <a:lnTo>
                  <a:pt x="110402" y="36608"/>
                </a:lnTo>
                <a:lnTo>
                  <a:pt x="118110" y="35835"/>
                </a:lnTo>
                <a:lnTo>
                  <a:pt x="126106" y="35320"/>
                </a:lnTo>
                <a:lnTo>
                  <a:pt x="134295" y="34977"/>
                </a:lnTo>
                <a:lnTo>
                  <a:pt x="142611" y="34748"/>
                </a:lnTo>
                <a:lnTo>
                  <a:pt x="150060" y="33643"/>
                </a:lnTo>
                <a:lnTo>
                  <a:pt x="156932" y="31954"/>
                </a:lnTo>
                <a:lnTo>
                  <a:pt x="163417" y="29875"/>
                </a:lnTo>
                <a:lnTo>
                  <a:pt x="170599" y="28489"/>
                </a:lnTo>
                <a:lnTo>
                  <a:pt x="178244" y="27565"/>
                </a:lnTo>
                <a:lnTo>
                  <a:pt x="186198" y="26949"/>
                </a:lnTo>
                <a:lnTo>
                  <a:pt x="194359" y="25586"/>
                </a:lnTo>
                <a:lnTo>
                  <a:pt x="202656" y="23725"/>
                </a:lnTo>
                <a:lnTo>
                  <a:pt x="211046" y="21532"/>
                </a:lnTo>
                <a:lnTo>
                  <a:pt x="219496" y="20069"/>
                </a:lnTo>
                <a:lnTo>
                  <a:pt x="227987" y="19095"/>
                </a:lnTo>
                <a:lnTo>
                  <a:pt x="236505" y="18445"/>
                </a:lnTo>
                <a:lnTo>
                  <a:pt x="245994" y="18011"/>
                </a:lnTo>
                <a:lnTo>
                  <a:pt x="266697" y="17530"/>
                </a:lnTo>
                <a:lnTo>
                  <a:pt x="276600" y="16449"/>
                </a:lnTo>
                <a:lnTo>
                  <a:pt x="286058" y="14776"/>
                </a:lnTo>
                <a:lnTo>
                  <a:pt x="295222" y="12709"/>
                </a:lnTo>
                <a:lnTo>
                  <a:pt x="304189" y="11330"/>
                </a:lnTo>
                <a:lnTo>
                  <a:pt x="313024" y="10411"/>
                </a:lnTo>
                <a:lnTo>
                  <a:pt x="321771" y="9798"/>
                </a:lnTo>
                <a:lnTo>
                  <a:pt x="330461" y="9389"/>
                </a:lnTo>
                <a:lnTo>
                  <a:pt x="347736" y="8936"/>
                </a:lnTo>
                <a:lnTo>
                  <a:pt x="368975" y="8681"/>
                </a:lnTo>
                <a:lnTo>
                  <a:pt x="375265" y="7692"/>
                </a:lnTo>
                <a:lnTo>
                  <a:pt x="381363" y="6080"/>
                </a:lnTo>
                <a:lnTo>
                  <a:pt x="387334" y="4054"/>
                </a:lnTo>
                <a:lnTo>
                  <a:pt x="393219" y="2703"/>
                </a:lnTo>
                <a:lnTo>
                  <a:pt x="404838" y="1202"/>
                </a:lnTo>
                <a:lnTo>
                  <a:pt x="416352" y="534"/>
                </a:lnTo>
                <a:lnTo>
                  <a:pt x="431005" y="158"/>
                </a:lnTo>
                <a:lnTo>
                  <a:pt x="450709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7"/>
          <p:cNvSpPr/>
          <p:nvPr/>
        </p:nvSpPr>
        <p:spPr>
          <a:xfrm>
            <a:off x="5557944" y="4817745"/>
            <a:ext cx="25611" cy="360046"/>
          </a:xfrm>
          <a:custGeom>
            <a:avLst/>
            <a:gdLst/>
            <a:ahLst/>
            <a:cxnLst/>
            <a:rect l="0" t="0" r="0" b="0"/>
            <a:pathLst>
              <a:path w="25611" h="360046">
                <a:moveTo>
                  <a:pt x="17038" y="0"/>
                </a:moveTo>
                <a:lnTo>
                  <a:pt x="17038" y="4550"/>
                </a:lnTo>
                <a:lnTo>
                  <a:pt x="16086" y="6843"/>
                </a:lnTo>
                <a:lnTo>
                  <a:pt x="14498" y="9325"/>
                </a:lnTo>
                <a:lnTo>
                  <a:pt x="12488" y="11931"/>
                </a:lnTo>
                <a:lnTo>
                  <a:pt x="11147" y="14622"/>
                </a:lnTo>
                <a:lnTo>
                  <a:pt x="10253" y="17368"/>
                </a:lnTo>
                <a:lnTo>
                  <a:pt x="9657" y="20151"/>
                </a:lnTo>
                <a:lnTo>
                  <a:pt x="8995" y="25783"/>
                </a:lnTo>
                <a:lnTo>
                  <a:pt x="8819" y="28619"/>
                </a:lnTo>
                <a:lnTo>
                  <a:pt x="7749" y="32414"/>
                </a:lnTo>
                <a:lnTo>
                  <a:pt x="6083" y="36849"/>
                </a:lnTo>
                <a:lnTo>
                  <a:pt x="4019" y="41711"/>
                </a:lnTo>
                <a:lnTo>
                  <a:pt x="2644" y="45905"/>
                </a:lnTo>
                <a:lnTo>
                  <a:pt x="1727" y="49653"/>
                </a:lnTo>
                <a:lnTo>
                  <a:pt x="1116" y="53104"/>
                </a:lnTo>
                <a:lnTo>
                  <a:pt x="437" y="62019"/>
                </a:lnTo>
                <a:lnTo>
                  <a:pt x="135" y="72331"/>
                </a:lnTo>
                <a:lnTo>
                  <a:pt x="0" y="83264"/>
                </a:lnTo>
                <a:lnTo>
                  <a:pt x="917" y="88847"/>
                </a:lnTo>
                <a:lnTo>
                  <a:pt x="2481" y="94474"/>
                </a:lnTo>
                <a:lnTo>
                  <a:pt x="4476" y="100130"/>
                </a:lnTo>
                <a:lnTo>
                  <a:pt x="5805" y="105806"/>
                </a:lnTo>
                <a:lnTo>
                  <a:pt x="6692" y="111494"/>
                </a:lnTo>
                <a:lnTo>
                  <a:pt x="7284" y="117192"/>
                </a:lnTo>
                <a:lnTo>
                  <a:pt x="7677" y="122896"/>
                </a:lnTo>
                <a:lnTo>
                  <a:pt x="7940" y="128603"/>
                </a:lnTo>
                <a:lnTo>
                  <a:pt x="8115" y="134313"/>
                </a:lnTo>
                <a:lnTo>
                  <a:pt x="9184" y="140024"/>
                </a:lnTo>
                <a:lnTo>
                  <a:pt x="10850" y="145737"/>
                </a:lnTo>
                <a:lnTo>
                  <a:pt x="12913" y="151450"/>
                </a:lnTo>
                <a:lnTo>
                  <a:pt x="14288" y="157164"/>
                </a:lnTo>
                <a:lnTo>
                  <a:pt x="15204" y="162879"/>
                </a:lnTo>
                <a:lnTo>
                  <a:pt x="15816" y="168593"/>
                </a:lnTo>
                <a:lnTo>
                  <a:pt x="16223" y="174308"/>
                </a:lnTo>
                <a:lnTo>
                  <a:pt x="16495" y="180023"/>
                </a:lnTo>
                <a:lnTo>
                  <a:pt x="16797" y="192405"/>
                </a:lnTo>
                <a:lnTo>
                  <a:pt x="17028" y="245392"/>
                </a:lnTo>
                <a:lnTo>
                  <a:pt x="17985" y="251224"/>
                </a:lnTo>
                <a:lnTo>
                  <a:pt x="19574" y="257018"/>
                </a:lnTo>
                <a:lnTo>
                  <a:pt x="21586" y="262785"/>
                </a:lnTo>
                <a:lnTo>
                  <a:pt x="22928" y="268535"/>
                </a:lnTo>
                <a:lnTo>
                  <a:pt x="23822" y="274273"/>
                </a:lnTo>
                <a:lnTo>
                  <a:pt x="24418" y="280003"/>
                </a:lnTo>
                <a:lnTo>
                  <a:pt x="24816" y="285729"/>
                </a:lnTo>
                <a:lnTo>
                  <a:pt x="25081" y="291451"/>
                </a:lnTo>
                <a:lnTo>
                  <a:pt x="25375" y="302889"/>
                </a:lnTo>
                <a:lnTo>
                  <a:pt x="25610" y="36004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8"/>
          <p:cNvSpPr/>
          <p:nvPr/>
        </p:nvSpPr>
        <p:spPr>
          <a:xfrm>
            <a:off x="5703677" y="4817745"/>
            <a:ext cx="25611" cy="351473"/>
          </a:xfrm>
          <a:custGeom>
            <a:avLst/>
            <a:gdLst/>
            <a:ahLst/>
            <a:cxnLst/>
            <a:rect l="0" t="0" r="0" b="0"/>
            <a:pathLst>
              <a:path w="25611" h="351473">
                <a:moveTo>
                  <a:pt x="17038" y="0"/>
                </a:moveTo>
                <a:lnTo>
                  <a:pt x="17038" y="57655"/>
                </a:lnTo>
                <a:lnTo>
                  <a:pt x="16085" y="64154"/>
                </a:lnTo>
                <a:lnTo>
                  <a:pt x="14498" y="71344"/>
                </a:lnTo>
                <a:lnTo>
                  <a:pt x="12487" y="78996"/>
                </a:lnTo>
                <a:lnTo>
                  <a:pt x="11146" y="86001"/>
                </a:lnTo>
                <a:lnTo>
                  <a:pt x="10252" y="92576"/>
                </a:lnTo>
                <a:lnTo>
                  <a:pt x="9656" y="98865"/>
                </a:lnTo>
                <a:lnTo>
                  <a:pt x="9259" y="104963"/>
                </a:lnTo>
                <a:lnTo>
                  <a:pt x="8994" y="110932"/>
                </a:lnTo>
                <a:lnTo>
                  <a:pt x="8818" y="116817"/>
                </a:lnTo>
                <a:lnTo>
                  <a:pt x="7748" y="123598"/>
                </a:lnTo>
                <a:lnTo>
                  <a:pt x="6082" y="130976"/>
                </a:lnTo>
                <a:lnTo>
                  <a:pt x="4019" y="138752"/>
                </a:lnTo>
                <a:lnTo>
                  <a:pt x="2644" y="145841"/>
                </a:lnTo>
                <a:lnTo>
                  <a:pt x="1727" y="152473"/>
                </a:lnTo>
                <a:lnTo>
                  <a:pt x="1115" y="158798"/>
                </a:lnTo>
                <a:lnTo>
                  <a:pt x="708" y="164920"/>
                </a:lnTo>
                <a:lnTo>
                  <a:pt x="436" y="170907"/>
                </a:lnTo>
                <a:lnTo>
                  <a:pt x="134" y="183591"/>
                </a:lnTo>
                <a:lnTo>
                  <a:pt x="0" y="198753"/>
                </a:lnTo>
                <a:lnTo>
                  <a:pt x="917" y="206797"/>
                </a:lnTo>
                <a:lnTo>
                  <a:pt x="2480" y="215017"/>
                </a:lnTo>
                <a:lnTo>
                  <a:pt x="4475" y="223355"/>
                </a:lnTo>
                <a:lnTo>
                  <a:pt x="5805" y="230818"/>
                </a:lnTo>
                <a:lnTo>
                  <a:pt x="6692" y="237699"/>
                </a:lnTo>
                <a:lnTo>
                  <a:pt x="7283" y="244191"/>
                </a:lnTo>
                <a:lnTo>
                  <a:pt x="7677" y="250423"/>
                </a:lnTo>
                <a:lnTo>
                  <a:pt x="8115" y="262429"/>
                </a:lnTo>
                <a:lnTo>
                  <a:pt x="8396" y="285659"/>
                </a:lnTo>
                <a:lnTo>
                  <a:pt x="8456" y="314313"/>
                </a:lnTo>
                <a:lnTo>
                  <a:pt x="9411" y="319079"/>
                </a:lnTo>
                <a:lnTo>
                  <a:pt x="11001" y="323210"/>
                </a:lnTo>
                <a:lnTo>
                  <a:pt x="15845" y="332131"/>
                </a:lnTo>
                <a:lnTo>
                  <a:pt x="17195" y="333815"/>
                </a:lnTo>
                <a:lnTo>
                  <a:pt x="19048" y="335891"/>
                </a:lnTo>
                <a:lnTo>
                  <a:pt x="21235" y="338227"/>
                </a:lnTo>
                <a:lnTo>
                  <a:pt x="22694" y="340737"/>
                </a:lnTo>
                <a:lnTo>
                  <a:pt x="23666" y="343363"/>
                </a:lnTo>
                <a:lnTo>
                  <a:pt x="25610" y="3514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9"/>
          <p:cNvSpPr/>
          <p:nvPr/>
        </p:nvSpPr>
        <p:spPr>
          <a:xfrm>
            <a:off x="5875020" y="4766310"/>
            <a:ext cx="25718" cy="351473"/>
          </a:xfrm>
          <a:custGeom>
            <a:avLst/>
            <a:gdLst/>
            <a:ahLst/>
            <a:cxnLst/>
            <a:rect l="0" t="0" r="0" b="0"/>
            <a:pathLst>
              <a:path w="25718" h="351473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40" y="17741"/>
                </a:lnTo>
                <a:lnTo>
                  <a:pt x="4550" y="20400"/>
                </a:lnTo>
                <a:lnTo>
                  <a:pt x="5891" y="24077"/>
                </a:lnTo>
                <a:lnTo>
                  <a:pt x="6785" y="28434"/>
                </a:lnTo>
                <a:lnTo>
                  <a:pt x="7381" y="33243"/>
                </a:lnTo>
                <a:lnTo>
                  <a:pt x="8042" y="43667"/>
                </a:lnTo>
                <a:lnTo>
                  <a:pt x="8219" y="49114"/>
                </a:lnTo>
                <a:lnTo>
                  <a:pt x="8503" y="78387"/>
                </a:lnTo>
                <a:lnTo>
                  <a:pt x="8572" y="235657"/>
                </a:lnTo>
                <a:lnTo>
                  <a:pt x="9525" y="245687"/>
                </a:lnTo>
                <a:lnTo>
                  <a:pt x="11112" y="255231"/>
                </a:lnTo>
                <a:lnTo>
                  <a:pt x="13123" y="264451"/>
                </a:lnTo>
                <a:lnTo>
                  <a:pt x="14463" y="272504"/>
                </a:lnTo>
                <a:lnTo>
                  <a:pt x="15357" y="279776"/>
                </a:lnTo>
                <a:lnTo>
                  <a:pt x="15953" y="286530"/>
                </a:lnTo>
                <a:lnTo>
                  <a:pt x="16350" y="292937"/>
                </a:lnTo>
                <a:lnTo>
                  <a:pt x="16791" y="305137"/>
                </a:lnTo>
                <a:lnTo>
                  <a:pt x="17862" y="311057"/>
                </a:lnTo>
                <a:lnTo>
                  <a:pt x="19528" y="316908"/>
                </a:lnTo>
                <a:lnTo>
                  <a:pt x="21591" y="322715"/>
                </a:lnTo>
                <a:lnTo>
                  <a:pt x="22966" y="327538"/>
                </a:lnTo>
                <a:lnTo>
                  <a:pt x="23883" y="331706"/>
                </a:lnTo>
                <a:lnTo>
                  <a:pt x="25355" y="340689"/>
                </a:lnTo>
                <a:lnTo>
                  <a:pt x="25717" y="35147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10"/>
          <p:cNvSpPr/>
          <p:nvPr/>
        </p:nvSpPr>
        <p:spPr>
          <a:xfrm>
            <a:off x="5506402" y="4706302"/>
            <a:ext cx="617221" cy="128589"/>
          </a:xfrm>
          <a:custGeom>
            <a:avLst/>
            <a:gdLst/>
            <a:ahLst/>
            <a:cxnLst/>
            <a:rect l="0" t="0" r="0" b="0"/>
            <a:pathLst>
              <a:path w="617221" h="128589">
                <a:moveTo>
                  <a:pt x="0" y="128588"/>
                </a:moveTo>
                <a:lnTo>
                  <a:pt x="15600" y="128588"/>
                </a:lnTo>
                <a:lnTo>
                  <a:pt x="21538" y="126048"/>
                </a:lnTo>
                <a:lnTo>
                  <a:pt x="25789" y="124037"/>
                </a:lnTo>
                <a:lnTo>
                  <a:pt x="35592" y="121802"/>
                </a:lnTo>
                <a:lnTo>
                  <a:pt x="54361" y="120545"/>
                </a:lnTo>
                <a:lnTo>
                  <a:pt x="69880" y="119298"/>
                </a:lnTo>
                <a:lnTo>
                  <a:pt x="86303" y="115569"/>
                </a:lnTo>
                <a:lnTo>
                  <a:pt x="94683" y="113241"/>
                </a:lnTo>
                <a:lnTo>
                  <a:pt x="121082" y="105414"/>
                </a:lnTo>
                <a:lnTo>
                  <a:pt x="151658" y="97062"/>
                </a:lnTo>
                <a:lnTo>
                  <a:pt x="170273" y="91399"/>
                </a:lnTo>
                <a:lnTo>
                  <a:pt x="180190" y="89507"/>
                </a:lnTo>
                <a:lnTo>
                  <a:pt x="190612" y="88247"/>
                </a:lnTo>
                <a:lnTo>
                  <a:pt x="201370" y="87406"/>
                </a:lnTo>
                <a:lnTo>
                  <a:pt x="212352" y="85894"/>
                </a:lnTo>
                <a:lnTo>
                  <a:pt x="223483" y="83933"/>
                </a:lnTo>
                <a:lnTo>
                  <a:pt x="234713" y="81672"/>
                </a:lnTo>
                <a:lnTo>
                  <a:pt x="257352" y="76621"/>
                </a:lnTo>
                <a:lnTo>
                  <a:pt x="383860" y="45714"/>
                </a:lnTo>
                <a:lnTo>
                  <a:pt x="410317" y="40002"/>
                </a:lnTo>
                <a:lnTo>
                  <a:pt x="422134" y="37146"/>
                </a:lnTo>
                <a:lnTo>
                  <a:pt x="432870" y="34289"/>
                </a:lnTo>
                <a:lnTo>
                  <a:pt x="442886" y="31432"/>
                </a:lnTo>
                <a:lnTo>
                  <a:pt x="453372" y="29527"/>
                </a:lnTo>
                <a:lnTo>
                  <a:pt x="464173" y="28257"/>
                </a:lnTo>
                <a:lnTo>
                  <a:pt x="475184" y="27411"/>
                </a:lnTo>
                <a:lnTo>
                  <a:pt x="485382" y="25894"/>
                </a:lnTo>
                <a:lnTo>
                  <a:pt x="495038" y="23930"/>
                </a:lnTo>
                <a:lnTo>
                  <a:pt x="513387" y="20161"/>
                </a:lnTo>
                <a:lnTo>
                  <a:pt x="531067" y="18485"/>
                </a:lnTo>
                <a:lnTo>
                  <a:pt x="548450" y="15201"/>
                </a:lnTo>
                <a:lnTo>
                  <a:pt x="564748" y="11518"/>
                </a:lnTo>
                <a:lnTo>
                  <a:pt x="578342" y="9882"/>
                </a:lnTo>
                <a:lnTo>
                  <a:pt x="596705" y="8960"/>
                </a:lnTo>
                <a:lnTo>
                  <a:pt x="601638" y="7879"/>
                </a:lnTo>
                <a:lnTo>
                  <a:pt x="605879" y="6205"/>
                </a:lnTo>
                <a:lnTo>
                  <a:pt x="61722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11"/>
          <p:cNvSpPr/>
          <p:nvPr/>
        </p:nvSpPr>
        <p:spPr>
          <a:xfrm>
            <a:off x="5386387" y="5100637"/>
            <a:ext cx="685801" cy="154306"/>
          </a:xfrm>
          <a:custGeom>
            <a:avLst/>
            <a:gdLst/>
            <a:ahLst/>
            <a:cxnLst/>
            <a:rect l="0" t="0" r="0" b="0"/>
            <a:pathLst>
              <a:path w="685801" h="154306">
                <a:moveTo>
                  <a:pt x="0" y="154305"/>
                </a:moveTo>
                <a:lnTo>
                  <a:pt x="4551" y="154305"/>
                </a:lnTo>
                <a:lnTo>
                  <a:pt x="5892" y="153353"/>
                </a:lnTo>
                <a:lnTo>
                  <a:pt x="6785" y="151766"/>
                </a:lnTo>
                <a:lnTo>
                  <a:pt x="7381" y="149754"/>
                </a:lnTo>
                <a:lnTo>
                  <a:pt x="8730" y="148413"/>
                </a:lnTo>
                <a:lnTo>
                  <a:pt x="10583" y="147520"/>
                </a:lnTo>
                <a:lnTo>
                  <a:pt x="15181" y="146527"/>
                </a:lnTo>
                <a:lnTo>
                  <a:pt x="20400" y="146086"/>
                </a:lnTo>
                <a:lnTo>
                  <a:pt x="23125" y="145016"/>
                </a:lnTo>
                <a:lnTo>
                  <a:pt x="28693" y="141286"/>
                </a:lnTo>
                <a:lnTo>
                  <a:pt x="34342" y="138994"/>
                </a:lnTo>
                <a:lnTo>
                  <a:pt x="40981" y="137023"/>
                </a:lnTo>
                <a:lnTo>
                  <a:pt x="50281" y="132972"/>
                </a:lnTo>
                <a:lnTo>
                  <a:pt x="60765" y="130536"/>
                </a:lnTo>
                <a:lnTo>
                  <a:pt x="66227" y="129886"/>
                </a:lnTo>
                <a:lnTo>
                  <a:pt x="74837" y="126625"/>
                </a:lnTo>
                <a:lnTo>
                  <a:pt x="78466" y="124422"/>
                </a:lnTo>
                <a:lnTo>
                  <a:pt x="90119" y="121974"/>
                </a:lnTo>
                <a:lnTo>
                  <a:pt x="103870" y="119933"/>
                </a:lnTo>
                <a:lnTo>
                  <a:pt x="116332" y="115851"/>
                </a:lnTo>
                <a:lnTo>
                  <a:pt x="138609" y="108198"/>
                </a:lnTo>
                <a:lnTo>
                  <a:pt x="145746" y="105470"/>
                </a:lnTo>
                <a:lnTo>
                  <a:pt x="152409" y="102698"/>
                </a:lnTo>
                <a:lnTo>
                  <a:pt x="158756" y="99898"/>
                </a:lnTo>
                <a:lnTo>
                  <a:pt x="166798" y="97079"/>
                </a:lnTo>
                <a:lnTo>
                  <a:pt x="175968" y="94247"/>
                </a:lnTo>
                <a:lnTo>
                  <a:pt x="195366" y="88560"/>
                </a:lnTo>
                <a:lnTo>
                  <a:pt x="213511" y="82857"/>
                </a:lnTo>
                <a:lnTo>
                  <a:pt x="223303" y="80003"/>
                </a:lnTo>
                <a:lnTo>
                  <a:pt x="244344" y="74292"/>
                </a:lnTo>
                <a:lnTo>
                  <a:pt x="255288" y="70483"/>
                </a:lnTo>
                <a:lnTo>
                  <a:pt x="266395" y="66039"/>
                </a:lnTo>
                <a:lnTo>
                  <a:pt x="277609" y="61171"/>
                </a:lnTo>
                <a:lnTo>
                  <a:pt x="289848" y="56973"/>
                </a:lnTo>
                <a:lnTo>
                  <a:pt x="302769" y="53222"/>
                </a:lnTo>
                <a:lnTo>
                  <a:pt x="353176" y="40358"/>
                </a:lnTo>
                <a:lnTo>
                  <a:pt x="379218" y="34447"/>
                </a:lnTo>
                <a:lnTo>
                  <a:pt x="392829" y="31537"/>
                </a:lnTo>
                <a:lnTo>
                  <a:pt x="405714" y="29597"/>
                </a:lnTo>
                <a:lnTo>
                  <a:pt x="418113" y="28304"/>
                </a:lnTo>
                <a:lnTo>
                  <a:pt x="430189" y="27442"/>
                </a:lnTo>
                <a:lnTo>
                  <a:pt x="442051" y="25915"/>
                </a:lnTo>
                <a:lnTo>
                  <a:pt x="453768" y="23944"/>
                </a:lnTo>
                <a:lnTo>
                  <a:pt x="465390" y="21678"/>
                </a:lnTo>
                <a:lnTo>
                  <a:pt x="488462" y="16620"/>
                </a:lnTo>
                <a:lnTo>
                  <a:pt x="499949" y="13937"/>
                </a:lnTo>
                <a:lnTo>
                  <a:pt x="511417" y="12149"/>
                </a:lnTo>
                <a:lnTo>
                  <a:pt x="522872" y="10957"/>
                </a:lnTo>
                <a:lnTo>
                  <a:pt x="534319" y="10162"/>
                </a:lnTo>
                <a:lnTo>
                  <a:pt x="554658" y="9279"/>
                </a:lnTo>
                <a:lnTo>
                  <a:pt x="573222" y="7934"/>
                </a:lnTo>
                <a:lnTo>
                  <a:pt x="590998" y="4161"/>
                </a:lnTo>
                <a:lnTo>
                  <a:pt x="608424" y="1849"/>
                </a:lnTo>
                <a:lnTo>
                  <a:pt x="624740" y="822"/>
                </a:lnTo>
                <a:lnTo>
                  <a:pt x="643684" y="243"/>
                </a:lnTo>
                <a:lnTo>
                  <a:pt x="661641" y="48"/>
                </a:lnTo>
                <a:lnTo>
                  <a:pt x="685800" y="0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12"/>
          <p:cNvSpPr/>
          <p:nvPr/>
        </p:nvSpPr>
        <p:spPr>
          <a:xfrm>
            <a:off x="7135177" y="4243387"/>
            <a:ext cx="51436" cy="248604"/>
          </a:xfrm>
          <a:custGeom>
            <a:avLst/>
            <a:gdLst/>
            <a:ahLst/>
            <a:cxnLst/>
            <a:rect l="0" t="0" r="0" b="0"/>
            <a:pathLst>
              <a:path w="51436" h="248604">
                <a:moveTo>
                  <a:pt x="0" y="0"/>
                </a:moveTo>
                <a:lnTo>
                  <a:pt x="0" y="49166"/>
                </a:lnTo>
                <a:lnTo>
                  <a:pt x="953" y="54685"/>
                </a:lnTo>
                <a:lnTo>
                  <a:pt x="2540" y="60269"/>
                </a:lnTo>
                <a:lnTo>
                  <a:pt x="4551" y="65897"/>
                </a:lnTo>
                <a:lnTo>
                  <a:pt x="5891" y="71554"/>
                </a:lnTo>
                <a:lnTo>
                  <a:pt x="6785" y="77230"/>
                </a:lnTo>
                <a:lnTo>
                  <a:pt x="7381" y="82919"/>
                </a:lnTo>
                <a:lnTo>
                  <a:pt x="7778" y="88617"/>
                </a:lnTo>
                <a:lnTo>
                  <a:pt x="8043" y="94321"/>
                </a:lnTo>
                <a:lnTo>
                  <a:pt x="8220" y="100028"/>
                </a:lnTo>
                <a:lnTo>
                  <a:pt x="9290" y="105738"/>
                </a:lnTo>
                <a:lnTo>
                  <a:pt x="10956" y="111450"/>
                </a:lnTo>
                <a:lnTo>
                  <a:pt x="13019" y="117162"/>
                </a:lnTo>
                <a:lnTo>
                  <a:pt x="14395" y="122876"/>
                </a:lnTo>
                <a:lnTo>
                  <a:pt x="15311" y="128590"/>
                </a:lnTo>
                <a:lnTo>
                  <a:pt x="15922" y="134304"/>
                </a:lnTo>
                <a:lnTo>
                  <a:pt x="17283" y="140019"/>
                </a:lnTo>
                <a:lnTo>
                  <a:pt x="19142" y="145733"/>
                </a:lnTo>
                <a:lnTo>
                  <a:pt x="21334" y="151448"/>
                </a:lnTo>
                <a:lnTo>
                  <a:pt x="22796" y="157163"/>
                </a:lnTo>
                <a:lnTo>
                  <a:pt x="23769" y="162878"/>
                </a:lnTo>
                <a:lnTo>
                  <a:pt x="24419" y="168593"/>
                </a:lnTo>
                <a:lnTo>
                  <a:pt x="25804" y="173355"/>
                </a:lnTo>
                <a:lnTo>
                  <a:pt x="27681" y="177483"/>
                </a:lnTo>
                <a:lnTo>
                  <a:pt x="29884" y="181187"/>
                </a:lnTo>
                <a:lnTo>
                  <a:pt x="31352" y="185562"/>
                </a:lnTo>
                <a:lnTo>
                  <a:pt x="32332" y="190383"/>
                </a:lnTo>
                <a:lnTo>
                  <a:pt x="32984" y="195502"/>
                </a:lnTo>
                <a:lnTo>
                  <a:pt x="34372" y="199867"/>
                </a:lnTo>
                <a:lnTo>
                  <a:pt x="36250" y="203730"/>
                </a:lnTo>
                <a:lnTo>
                  <a:pt x="38454" y="207258"/>
                </a:lnTo>
                <a:lnTo>
                  <a:pt x="39923" y="211514"/>
                </a:lnTo>
                <a:lnTo>
                  <a:pt x="40904" y="216257"/>
                </a:lnTo>
                <a:lnTo>
                  <a:pt x="41557" y="221324"/>
                </a:lnTo>
                <a:lnTo>
                  <a:pt x="42945" y="225654"/>
                </a:lnTo>
                <a:lnTo>
                  <a:pt x="44822" y="229494"/>
                </a:lnTo>
                <a:lnTo>
                  <a:pt x="47027" y="233006"/>
                </a:lnTo>
                <a:lnTo>
                  <a:pt x="48496" y="236300"/>
                </a:lnTo>
                <a:lnTo>
                  <a:pt x="49476" y="239448"/>
                </a:lnTo>
                <a:lnTo>
                  <a:pt x="51435" y="2486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13"/>
          <p:cNvSpPr/>
          <p:nvPr/>
        </p:nvSpPr>
        <p:spPr>
          <a:xfrm>
            <a:off x="7023734" y="4294822"/>
            <a:ext cx="300039" cy="85726"/>
          </a:xfrm>
          <a:custGeom>
            <a:avLst/>
            <a:gdLst/>
            <a:ahLst/>
            <a:cxnLst/>
            <a:rect l="0" t="0" r="0" b="0"/>
            <a:pathLst>
              <a:path w="300039" h="85726">
                <a:moveTo>
                  <a:pt x="0" y="85725"/>
                </a:moveTo>
                <a:lnTo>
                  <a:pt x="4551" y="85725"/>
                </a:lnTo>
                <a:lnTo>
                  <a:pt x="5892" y="84773"/>
                </a:lnTo>
                <a:lnTo>
                  <a:pt x="6786" y="83185"/>
                </a:lnTo>
                <a:lnTo>
                  <a:pt x="7381" y="81174"/>
                </a:lnTo>
                <a:lnTo>
                  <a:pt x="8732" y="79834"/>
                </a:lnTo>
                <a:lnTo>
                  <a:pt x="10583" y="78940"/>
                </a:lnTo>
                <a:lnTo>
                  <a:pt x="12772" y="78344"/>
                </a:lnTo>
                <a:lnTo>
                  <a:pt x="20282" y="77682"/>
                </a:lnTo>
                <a:lnTo>
                  <a:pt x="24951" y="77506"/>
                </a:lnTo>
                <a:lnTo>
                  <a:pt x="29017" y="76435"/>
                </a:lnTo>
                <a:lnTo>
                  <a:pt x="32680" y="74770"/>
                </a:lnTo>
                <a:lnTo>
                  <a:pt x="36074" y="72707"/>
                </a:lnTo>
                <a:lnTo>
                  <a:pt x="42386" y="70414"/>
                </a:lnTo>
                <a:lnTo>
                  <a:pt x="49318" y="68443"/>
                </a:lnTo>
                <a:lnTo>
                  <a:pt x="53834" y="66583"/>
                </a:lnTo>
                <a:lnTo>
                  <a:pt x="58749" y="64391"/>
                </a:lnTo>
                <a:lnTo>
                  <a:pt x="63931" y="62930"/>
                </a:lnTo>
                <a:lnTo>
                  <a:pt x="69291" y="61956"/>
                </a:lnTo>
                <a:lnTo>
                  <a:pt x="74769" y="61307"/>
                </a:lnTo>
                <a:lnTo>
                  <a:pt x="80326" y="59921"/>
                </a:lnTo>
                <a:lnTo>
                  <a:pt x="85936" y="58045"/>
                </a:lnTo>
                <a:lnTo>
                  <a:pt x="91581" y="55842"/>
                </a:lnTo>
                <a:lnTo>
                  <a:pt x="105473" y="50853"/>
                </a:lnTo>
                <a:lnTo>
                  <a:pt x="113178" y="48190"/>
                </a:lnTo>
                <a:lnTo>
                  <a:pt x="120219" y="45462"/>
                </a:lnTo>
                <a:lnTo>
                  <a:pt x="126820" y="42690"/>
                </a:lnTo>
                <a:lnTo>
                  <a:pt x="133124" y="39890"/>
                </a:lnTo>
                <a:lnTo>
                  <a:pt x="140184" y="38023"/>
                </a:lnTo>
                <a:lnTo>
                  <a:pt x="147749" y="36779"/>
                </a:lnTo>
                <a:lnTo>
                  <a:pt x="155649" y="35950"/>
                </a:lnTo>
                <a:lnTo>
                  <a:pt x="162821" y="34444"/>
                </a:lnTo>
                <a:lnTo>
                  <a:pt x="169508" y="32487"/>
                </a:lnTo>
                <a:lnTo>
                  <a:pt x="175870" y="30231"/>
                </a:lnTo>
                <a:lnTo>
                  <a:pt x="182969" y="28727"/>
                </a:lnTo>
                <a:lnTo>
                  <a:pt x="190560" y="27724"/>
                </a:lnTo>
                <a:lnTo>
                  <a:pt x="198477" y="27055"/>
                </a:lnTo>
                <a:lnTo>
                  <a:pt x="204709" y="25657"/>
                </a:lnTo>
                <a:lnTo>
                  <a:pt x="209815" y="23772"/>
                </a:lnTo>
                <a:lnTo>
                  <a:pt x="214173" y="21563"/>
                </a:lnTo>
                <a:lnTo>
                  <a:pt x="218982" y="20090"/>
                </a:lnTo>
                <a:lnTo>
                  <a:pt x="224093" y="19109"/>
                </a:lnTo>
                <a:lnTo>
                  <a:pt x="229406" y="18454"/>
                </a:lnTo>
                <a:lnTo>
                  <a:pt x="234852" y="17065"/>
                </a:lnTo>
                <a:lnTo>
                  <a:pt x="240389" y="15187"/>
                </a:lnTo>
                <a:lnTo>
                  <a:pt x="245985" y="12982"/>
                </a:lnTo>
                <a:lnTo>
                  <a:pt x="251620" y="11512"/>
                </a:lnTo>
                <a:lnTo>
                  <a:pt x="257282" y="10533"/>
                </a:lnTo>
                <a:lnTo>
                  <a:pt x="262961" y="9879"/>
                </a:lnTo>
                <a:lnTo>
                  <a:pt x="271812" y="9153"/>
                </a:lnTo>
                <a:lnTo>
                  <a:pt x="278921" y="8831"/>
                </a:lnTo>
                <a:lnTo>
                  <a:pt x="285255" y="8687"/>
                </a:lnTo>
                <a:lnTo>
                  <a:pt x="288277" y="7697"/>
                </a:lnTo>
                <a:lnTo>
                  <a:pt x="291245" y="6084"/>
                </a:lnTo>
                <a:lnTo>
                  <a:pt x="300038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7100887" y="4337685"/>
            <a:ext cx="925831" cy="908686"/>
            <a:chOff x="7100887" y="4337685"/>
            <a:chExt cx="925831" cy="908686"/>
          </a:xfrm>
        </p:grpSpPr>
        <p:sp>
          <p:nvSpPr>
            <p:cNvPr id="33" name="SMARTPenAnnotation114"/>
            <p:cNvSpPr/>
            <p:nvPr/>
          </p:nvSpPr>
          <p:spPr>
            <a:xfrm>
              <a:off x="7272337" y="4491990"/>
              <a:ext cx="94288" cy="137161"/>
            </a:xfrm>
            <a:custGeom>
              <a:avLst/>
              <a:gdLst/>
              <a:ahLst/>
              <a:cxnLst/>
              <a:rect l="0" t="0" r="0" b="0"/>
              <a:pathLst>
                <a:path w="94288" h="137161">
                  <a:moveTo>
                    <a:pt x="77153" y="0"/>
                  </a:moveTo>
                  <a:lnTo>
                    <a:pt x="84534" y="0"/>
                  </a:lnTo>
                  <a:lnTo>
                    <a:pt x="85884" y="952"/>
                  </a:lnTo>
                  <a:lnTo>
                    <a:pt x="87736" y="2540"/>
                  </a:lnTo>
                  <a:lnTo>
                    <a:pt x="93001" y="7381"/>
                  </a:lnTo>
                  <a:lnTo>
                    <a:pt x="93434" y="8730"/>
                  </a:lnTo>
                  <a:lnTo>
                    <a:pt x="93914" y="12770"/>
                  </a:lnTo>
                  <a:lnTo>
                    <a:pt x="94042" y="15181"/>
                  </a:lnTo>
                  <a:lnTo>
                    <a:pt x="94184" y="20400"/>
                  </a:lnTo>
                  <a:lnTo>
                    <a:pt x="94287" y="41733"/>
                  </a:lnTo>
                  <a:lnTo>
                    <a:pt x="93338" y="45919"/>
                  </a:lnTo>
                  <a:lnTo>
                    <a:pt x="91753" y="49663"/>
                  </a:lnTo>
                  <a:lnTo>
                    <a:pt x="89744" y="53111"/>
                  </a:lnTo>
                  <a:lnTo>
                    <a:pt x="88405" y="56362"/>
                  </a:lnTo>
                  <a:lnTo>
                    <a:pt x="87511" y="59482"/>
                  </a:lnTo>
                  <a:lnTo>
                    <a:pt x="86916" y="62514"/>
                  </a:lnTo>
                  <a:lnTo>
                    <a:pt x="85567" y="65489"/>
                  </a:lnTo>
                  <a:lnTo>
                    <a:pt x="83714" y="68424"/>
                  </a:lnTo>
                  <a:lnTo>
                    <a:pt x="81527" y="71333"/>
                  </a:lnTo>
                  <a:lnTo>
                    <a:pt x="79116" y="74226"/>
                  </a:lnTo>
                  <a:lnTo>
                    <a:pt x="76557" y="77106"/>
                  </a:lnTo>
                  <a:lnTo>
                    <a:pt x="73898" y="79979"/>
                  </a:lnTo>
                  <a:lnTo>
                    <a:pt x="71172" y="83799"/>
                  </a:lnTo>
                  <a:lnTo>
                    <a:pt x="68404" y="88251"/>
                  </a:lnTo>
                  <a:lnTo>
                    <a:pt x="65605" y="93124"/>
                  </a:lnTo>
                  <a:lnTo>
                    <a:pt x="62786" y="96372"/>
                  </a:lnTo>
                  <a:lnTo>
                    <a:pt x="59955" y="98538"/>
                  </a:lnTo>
                  <a:lnTo>
                    <a:pt x="57115" y="99982"/>
                  </a:lnTo>
                  <a:lnTo>
                    <a:pt x="54270" y="101897"/>
                  </a:lnTo>
                  <a:lnTo>
                    <a:pt x="51420" y="104126"/>
                  </a:lnTo>
                  <a:lnTo>
                    <a:pt x="48568" y="106565"/>
                  </a:lnTo>
                  <a:lnTo>
                    <a:pt x="45713" y="109143"/>
                  </a:lnTo>
                  <a:lnTo>
                    <a:pt x="40002" y="114548"/>
                  </a:lnTo>
                  <a:lnTo>
                    <a:pt x="31432" y="122946"/>
                  </a:lnTo>
                  <a:lnTo>
                    <a:pt x="28575" y="124826"/>
                  </a:lnTo>
                  <a:lnTo>
                    <a:pt x="25718" y="126080"/>
                  </a:lnTo>
                  <a:lnTo>
                    <a:pt x="22860" y="126916"/>
                  </a:lnTo>
                  <a:lnTo>
                    <a:pt x="20003" y="127472"/>
                  </a:lnTo>
                  <a:lnTo>
                    <a:pt x="17145" y="127844"/>
                  </a:lnTo>
                  <a:lnTo>
                    <a:pt x="14288" y="128092"/>
                  </a:lnTo>
                  <a:lnTo>
                    <a:pt x="11430" y="129210"/>
                  </a:lnTo>
                  <a:lnTo>
                    <a:pt x="8572" y="130907"/>
                  </a:lnTo>
                  <a:lnTo>
                    <a:pt x="0" y="13716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115"/>
            <p:cNvSpPr/>
            <p:nvPr/>
          </p:nvSpPr>
          <p:spPr>
            <a:xfrm>
              <a:off x="7263765" y="4629150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116"/>
            <p:cNvSpPr/>
            <p:nvPr/>
          </p:nvSpPr>
          <p:spPr>
            <a:xfrm>
              <a:off x="7580947" y="4337685"/>
              <a:ext cx="325712" cy="34291"/>
            </a:xfrm>
            <a:custGeom>
              <a:avLst/>
              <a:gdLst/>
              <a:ahLst/>
              <a:cxnLst/>
              <a:rect l="0" t="0" r="0" b="0"/>
              <a:pathLst>
                <a:path w="325712" h="34291">
                  <a:moveTo>
                    <a:pt x="0" y="34290"/>
                  </a:moveTo>
                  <a:lnTo>
                    <a:pt x="53209" y="34290"/>
                  </a:lnTo>
                  <a:lnTo>
                    <a:pt x="57380" y="33337"/>
                  </a:lnTo>
                  <a:lnTo>
                    <a:pt x="62066" y="31750"/>
                  </a:lnTo>
                  <a:lnTo>
                    <a:pt x="67095" y="29739"/>
                  </a:lnTo>
                  <a:lnTo>
                    <a:pt x="72353" y="28398"/>
                  </a:lnTo>
                  <a:lnTo>
                    <a:pt x="77763" y="27505"/>
                  </a:lnTo>
                  <a:lnTo>
                    <a:pt x="83275" y="26909"/>
                  </a:lnTo>
                  <a:lnTo>
                    <a:pt x="88854" y="25559"/>
                  </a:lnTo>
                  <a:lnTo>
                    <a:pt x="94479" y="23707"/>
                  </a:lnTo>
                  <a:lnTo>
                    <a:pt x="100133" y="21519"/>
                  </a:lnTo>
                  <a:lnTo>
                    <a:pt x="105808" y="20061"/>
                  </a:lnTo>
                  <a:lnTo>
                    <a:pt x="111496" y="19089"/>
                  </a:lnTo>
                  <a:lnTo>
                    <a:pt x="117193" y="18441"/>
                  </a:lnTo>
                  <a:lnTo>
                    <a:pt x="122896" y="18009"/>
                  </a:lnTo>
                  <a:lnTo>
                    <a:pt x="128604" y="17721"/>
                  </a:lnTo>
                  <a:lnTo>
                    <a:pt x="140025" y="17401"/>
                  </a:lnTo>
                  <a:lnTo>
                    <a:pt x="151451" y="17258"/>
                  </a:lnTo>
                  <a:lnTo>
                    <a:pt x="157165" y="16268"/>
                  </a:lnTo>
                  <a:lnTo>
                    <a:pt x="162879" y="14655"/>
                  </a:lnTo>
                  <a:lnTo>
                    <a:pt x="168593" y="12627"/>
                  </a:lnTo>
                  <a:lnTo>
                    <a:pt x="175260" y="11275"/>
                  </a:lnTo>
                  <a:lnTo>
                    <a:pt x="182563" y="10375"/>
                  </a:lnTo>
                  <a:lnTo>
                    <a:pt x="190289" y="9774"/>
                  </a:lnTo>
                  <a:lnTo>
                    <a:pt x="197344" y="9373"/>
                  </a:lnTo>
                  <a:lnTo>
                    <a:pt x="210264" y="8928"/>
                  </a:lnTo>
                  <a:lnTo>
                    <a:pt x="234080" y="8643"/>
                  </a:lnTo>
                  <a:lnTo>
                    <a:pt x="302393" y="8572"/>
                  </a:lnTo>
                  <a:lnTo>
                    <a:pt x="305418" y="7620"/>
                  </a:lnTo>
                  <a:lnTo>
                    <a:pt x="308387" y="6032"/>
                  </a:lnTo>
                  <a:lnTo>
                    <a:pt x="311320" y="4021"/>
                  </a:lnTo>
                  <a:lnTo>
                    <a:pt x="314226" y="3633"/>
                  </a:lnTo>
                  <a:lnTo>
                    <a:pt x="317117" y="4327"/>
                  </a:lnTo>
                  <a:lnTo>
                    <a:pt x="325606" y="8498"/>
                  </a:lnTo>
                  <a:lnTo>
                    <a:pt x="325656" y="7571"/>
                  </a:lnTo>
                  <a:lnTo>
                    <a:pt x="325711" y="3999"/>
                  </a:lnTo>
                  <a:lnTo>
                    <a:pt x="324774" y="2667"/>
                  </a:lnTo>
                  <a:lnTo>
                    <a:pt x="323196" y="1778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117"/>
            <p:cNvSpPr/>
            <p:nvPr/>
          </p:nvSpPr>
          <p:spPr>
            <a:xfrm>
              <a:off x="7263765" y="4826317"/>
              <a:ext cx="17145" cy="411481"/>
            </a:xfrm>
            <a:custGeom>
              <a:avLst/>
              <a:gdLst/>
              <a:ahLst/>
              <a:cxnLst/>
              <a:rect l="0" t="0" r="0" b="0"/>
              <a:pathLst>
                <a:path w="17145" h="411481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5"/>
                  </a:lnTo>
                  <a:lnTo>
                    <a:pt x="8219" y="15601"/>
                  </a:lnTo>
                  <a:lnTo>
                    <a:pt x="8467" y="25789"/>
                  </a:lnTo>
                  <a:lnTo>
                    <a:pt x="8563" y="64788"/>
                  </a:lnTo>
                  <a:lnTo>
                    <a:pt x="9518" y="71767"/>
                  </a:lnTo>
                  <a:lnTo>
                    <a:pt x="11108" y="79277"/>
                  </a:lnTo>
                  <a:lnTo>
                    <a:pt x="13120" y="87142"/>
                  </a:lnTo>
                  <a:lnTo>
                    <a:pt x="14462" y="95242"/>
                  </a:lnTo>
                  <a:lnTo>
                    <a:pt x="15356" y="103499"/>
                  </a:lnTo>
                  <a:lnTo>
                    <a:pt x="15952" y="111862"/>
                  </a:lnTo>
                  <a:lnTo>
                    <a:pt x="16350" y="121247"/>
                  </a:lnTo>
                  <a:lnTo>
                    <a:pt x="16792" y="141835"/>
                  </a:lnTo>
                  <a:lnTo>
                    <a:pt x="17144" y="365332"/>
                  </a:lnTo>
                  <a:lnTo>
                    <a:pt x="16192" y="371190"/>
                  </a:lnTo>
                  <a:lnTo>
                    <a:pt x="14605" y="377000"/>
                  </a:lnTo>
                  <a:lnTo>
                    <a:pt x="12593" y="382778"/>
                  </a:lnTo>
                  <a:lnTo>
                    <a:pt x="11253" y="387583"/>
                  </a:lnTo>
                  <a:lnTo>
                    <a:pt x="10359" y="391739"/>
                  </a:lnTo>
                  <a:lnTo>
                    <a:pt x="8925" y="400702"/>
                  </a:lnTo>
                  <a:lnTo>
                    <a:pt x="8572" y="41148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118"/>
            <p:cNvSpPr/>
            <p:nvPr/>
          </p:nvSpPr>
          <p:spPr>
            <a:xfrm>
              <a:off x="7426642" y="4749165"/>
              <a:ext cx="317184" cy="433463"/>
            </a:xfrm>
            <a:custGeom>
              <a:avLst/>
              <a:gdLst/>
              <a:ahLst/>
              <a:cxnLst/>
              <a:rect l="0" t="0" r="0" b="0"/>
              <a:pathLst>
                <a:path w="317184" h="433463">
                  <a:moveTo>
                    <a:pt x="0" y="42862"/>
                  </a:moveTo>
                  <a:lnTo>
                    <a:pt x="0" y="51330"/>
                  </a:lnTo>
                  <a:lnTo>
                    <a:pt x="4551" y="55955"/>
                  </a:lnTo>
                  <a:lnTo>
                    <a:pt x="5891" y="59211"/>
                  </a:lnTo>
                  <a:lnTo>
                    <a:pt x="7778" y="71942"/>
                  </a:lnTo>
                  <a:lnTo>
                    <a:pt x="8220" y="78964"/>
                  </a:lnTo>
                  <a:lnTo>
                    <a:pt x="10955" y="87800"/>
                  </a:lnTo>
                  <a:lnTo>
                    <a:pt x="14395" y="98077"/>
                  </a:lnTo>
                  <a:lnTo>
                    <a:pt x="15923" y="108995"/>
                  </a:lnTo>
                  <a:lnTo>
                    <a:pt x="18236" y="115525"/>
                  </a:lnTo>
                  <a:lnTo>
                    <a:pt x="21682" y="122737"/>
                  </a:lnTo>
                  <a:lnTo>
                    <a:pt x="25885" y="130402"/>
                  </a:lnTo>
                  <a:lnTo>
                    <a:pt x="28686" y="137417"/>
                  </a:lnTo>
                  <a:lnTo>
                    <a:pt x="33582" y="156392"/>
                  </a:lnTo>
                  <a:lnTo>
                    <a:pt x="38103" y="168250"/>
                  </a:lnTo>
                  <a:lnTo>
                    <a:pt x="41595" y="175032"/>
                  </a:lnTo>
                  <a:lnTo>
                    <a:pt x="45827" y="182410"/>
                  </a:lnTo>
                  <a:lnTo>
                    <a:pt x="50554" y="190186"/>
                  </a:lnTo>
                  <a:lnTo>
                    <a:pt x="54657" y="197276"/>
                  </a:lnTo>
                  <a:lnTo>
                    <a:pt x="61758" y="210233"/>
                  </a:lnTo>
                  <a:lnTo>
                    <a:pt x="65937" y="217308"/>
                  </a:lnTo>
                  <a:lnTo>
                    <a:pt x="79968" y="239965"/>
                  </a:lnTo>
                  <a:lnTo>
                    <a:pt x="87294" y="253018"/>
                  </a:lnTo>
                  <a:lnTo>
                    <a:pt x="90581" y="260119"/>
                  </a:lnTo>
                  <a:lnTo>
                    <a:pt x="93725" y="267710"/>
                  </a:lnTo>
                  <a:lnTo>
                    <a:pt x="96773" y="275628"/>
                  </a:lnTo>
                  <a:lnTo>
                    <a:pt x="100710" y="283764"/>
                  </a:lnTo>
                  <a:lnTo>
                    <a:pt x="105240" y="292047"/>
                  </a:lnTo>
                  <a:lnTo>
                    <a:pt x="110166" y="300425"/>
                  </a:lnTo>
                  <a:lnTo>
                    <a:pt x="118178" y="314815"/>
                  </a:lnTo>
                  <a:lnTo>
                    <a:pt x="125865" y="327560"/>
                  </a:lnTo>
                  <a:lnTo>
                    <a:pt x="135633" y="339575"/>
                  </a:lnTo>
                  <a:lnTo>
                    <a:pt x="139952" y="346398"/>
                  </a:lnTo>
                  <a:lnTo>
                    <a:pt x="143784" y="353804"/>
                  </a:lnTo>
                  <a:lnTo>
                    <a:pt x="147291" y="361600"/>
                  </a:lnTo>
                  <a:lnTo>
                    <a:pt x="153728" y="372801"/>
                  </a:lnTo>
                  <a:lnTo>
                    <a:pt x="159763" y="381907"/>
                  </a:lnTo>
                  <a:lnTo>
                    <a:pt x="165620" y="392304"/>
                  </a:lnTo>
                  <a:lnTo>
                    <a:pt x="174274" y="404316"/>
                  </a:lnTo>
                  <a:lnTo>
                    <a:pt x="182870" y="413908"/>
                  </a:lnTo>
                  <a:lnTo>
                    <a:pt x="191450" y="422782"/>
                  </a:lnTo>
                  <a:lnTo>
                    <a:pt x="194308" y="424730"/>
                  </a:lnTo>
                  <a:lnTo>
                    <a:pt x="200025" y="426894"/>
                  </a:lnTo>
                  <a:lnTo>
                    <a:pt x="208598" y="428112"/>
                  </a:lnTo>
                  <a:lnTo>
                    <a:pt x="210502" y="429235"/>
                  </a:lnTo>
                  <a:lnTo>
                    <a:pt x="211773" y="430937"/>
                  </a:lnTo>
                  <a:lnTo>
                    <a:pt x="212619" y="433023"/>
                  </a:lnTo>
                  <a:lnTo>
                    <a:pt x="214136" y="433462"/>
                  </a:lnTo>
                  <a:lnTo>
                    <a:pt x="216100" y="432802"/>
                  </a:lnTo>
                  <a:lnTo>
                    <a:pt x="221545" y="429450"/>
                  </a:lnTo>
                  <a:lnTo>
                    <a:pt x="227038" y="428870"/>
                  </a:lnTo>
                  <a:lnTo>
                    <a:pt x="228512" y="426883"/>
                  </a:lnTo>
                  <a:lnTo>
                    <a:pt x="230148" y="419595"/>
                  </a:lnTo>
                  <a:lnTo>
                    <a:pt x="231070" y="409333"/>
                  </a:lnTo>
                  <a:lnTo>
                    <a:pt x="231285" y="400683"/>
                  </a:lnTo>
                  <a:lnTo>
                    <a:pt x="231457" y="303899"/>
                  </a:lnTo>
                  <a:lnTo>
                    <a:pt x="232410" y="294039"/>
                  </a:lnTo>
                  <a:lnTo>
                    <a:pt x="233997" y="284608"/>
                  </a:lnTo>
                  <a:lnTo>
                    <a:pt x="236008" y="275464"/>
                  </a:lnTo>
                  <a:lnTo>
                    <a:pt x="237349" y="266510"/>
                  </a:lnTo>
                  <a:lnTo>
                    <a:pt x="238242" y="257683"/>
                  </a:lnTo>
                  <a:lnTo>
                    <a:pt x="238838" y="248941"/>
                  </a:lnTo>
                  <a:lnTo>
                    <a:pt x="240188" y="240256"/>
                  </a:lnTo>
                  <a:lnTo>
                    <a:pt x="242041" y="231608"/>
                  </a:lnTo>
                  <a:lnTo>
                    <a:pt x="244228" y="222985"/>
                  </a:lnTo>
                  <a:lnTo>
                    <a:pt x="245686" y="214379"/>
                  </a:lnTo>
                  <a:lnTo>
                    <a:pt x="246658" y="205784"/>
                  </a:lnTo>
                  <a:lnTo>
                    <a:pt x="247306" y="197197"/>
                  </a:lnTo>
                  <a:lnTo>
                    <a:pt x="248691" y="187662"/>
                  </a:lnTo>
                  <a:lnTo>
                    <a:pt x="250566" y="177495"/>
                  </a:lnTo>
                  <a:lnTo>
                    <a:pt x="252769" y="166907"/>
                  </a:lnTo>
                  <a:lnTo>
                    <a:pt x="255190" y="156991"/>
                  </a:lnTo>
                  <a:lnTo>
                    <a:pt x="257757" y="147524"/>
                  </a:lnTo>
                  <a:lnTo>
                    <a:pt x="263149" y="129384"/>
                  </a:lnTo>
                  <a:lnTo>
                    <a:pt x="268720" y="111796"/>
                  </a:lnTo>
                  <a:lnTo>
                    <a:pt x="270587" y="103105"/>
                  </a:lnTo>
                  <a:lnTo>
                    <a:pt x="271832" y="94455"/>
                  </a:lnTo>
                  <a:lnTo>
                    <a:pt x="272661" y="85829"/>
                  </a:lnTo>
                  <a:lnTo>
                    <a:pt x="274167" y="78174"/>
                  </a:lnTo>
                  <a:lnTo>
                    <a:pt x="276123" y="71166"/>
                  </a:lnTo>
                  <a:lnTo>
                    <a:pt x="280836" y="58299"/>
                  </a:lnTo>
                  <a:lnTo>
                    <a:pt x="286106" y="46231"/>
                  </a:lnTo>
                  <a:lnTo>
                    <a:pt x="289877" y="33277"/>
                  </a:lnTo>
                  <a:lnTo>
                    <a:pt x="293299" y="26537"/>
                  </a:lnTo>
                  <a:lnTo>
                    <a:pt x="300581" y="17387"/>
                  </a:lnTo>
                  <a:lnTo>
                    <a:pt x="308771" y="8644"/>
                  </a:lnTo>
                  <a:lnTo>
                    <a:pt x="317183" y="0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PenAnnotation119"/>
            <p:cNvSpPr/>
            <p:nvPr/>
          </p:nvSpPr>
          <p:spPr>
            <a:xfrm>
              <a:off x="7118032" y="4723811"/>
              <a:ext cx="908686" cy="119652"/>
            </a:xfrm>
            <a:custGeom>
              <a:avLst/>
              <a:gdLst/>
              <a:ahLst/>
              <a:cxnLst/>
              <a:rect l="0" t="0" r="0" b="0"/>
              <a:pathLst>
                <a:path w="908686" h="119652">
                  <a:moveTo>
                    <a:pt x="0" y="119651"/>
                  </a:moveTo>
                  <a:lnTo>
                    <a:pt x="0" y="112270"/>
                  </a:lnTo>
                  <a:lnTo>
                    <a:pt x="953" y="111873"/>
                  </a:lnTo>
                  <a:lnTo>
                    <a:pt x="4551" y="111432"/>
                  </a:lnTo>
                  <a:lnTo>
                    <a:pt x="6844" y="110362"/>
                  </a:lnTo>
                  <a:lnTo>
                    <a:pt x="11932" y="106632"/>
                  </a:lnTo>
                  <a:lnTo>
                    <a:pt x="15574" y="105257"/>
                  </a:lnTo>
                  <a:lnTo>
                    <a:pt x="29803" y="103321"/>
                  </a:lnTo>
                  <a:lnTo>
                    <a:pt x="57312" y="102613"/>
                  </a:lnTo>
                  <a:lnTo>
                    <a:pt x="96005" y="102516"/>
                  </a:lnTo>
                  <a:lnTo>
                    <a:pt x="109661" y="99970"/>
                  </a:lnTo>
                  <a:lnTo>
                    <a:pt x="123033" y="96617"/>
                  </a:lnTo>
                  <a:lnTo>
                    <a:pt x="146626" y="94728"/>
                  </a:lnTo>
                  <a:lnTo>
                    <a:pt x="171716" y="93217"/>
                  </a:lnTo>
                  <a:lnTo>
                    <a:pt x="188713" y="89488"/>
                  </a:lnTo>
                  <a:lnTo>
                    <a:pt x="222908" y="85224"/>
                  </a:lnTo>
                  <a:lnTo>
                    <a:pt x="231473" y="83364"/>
                  </a:lnTo>
                  <a:lnTo>
                    <a:pt x="249562" y="79711"/>
                  </a:lnTo>
                  <a:lnTo>
                    <a:pt x="270302" y="78087"/>
                  </a:lnTo>
                  <a:lnTo>
                    <a:pt x="289679" y="74826"/>
                  </a:lnTo>
                  <a:lnTo>
                    <a:pt x="329953" y="64971"/>
                  </a:lnTo>
                  <a:lnTo>
                    <a:pt x="352068" y="62011"/>
                  </a:lnTo>
                  <a:lnTo>
                    <a:pt x="375550" y="59743"/>
                  </a:lnTo>
                  <a:lnTo>
                    <a:pt x="388479" y="57805"/>
                  </a:lnTo>
                  <a:lnTo>
                    <a:pt x="401862" y="55560"/>
                  </a:lnTo>
                  <a:lnTo>
                    <a:pt x="414593" y="53112"/>
                  </a:lnTo>
                  <a:lnTo>
                    <a:pt x="478553" y="39533"/>
                  </a:lnTo>
                  <a:lnTo>
                    <a:pt x="503838" y="36418"/>
                  </a:lnTo>
                  <a:lnTo>
                    <a:pt x="528728" y="34081"/>
                  </a:lnTo>
                  <a:lnTo>
                    <a:pt x="542032" y="32125"/>
                  </a:lnTo>
                  <a:lnTo>
                    <a:pt x="569516" y="27411"/>
                  </a:lnTo>
                  <a:lnTo>
                    <a:pt x="597606" y="22140"/>
                  </a:lnTo>
                  <a:lnTo>
                    <a:pt x="623425" y="19163"/>
                  </a:lnTo>
                  <a:lnTo>
                    <a:pt x="647600" y="16887"/>
                  </a:lnTo>
                  <a:lnTo>
                    <a:pt x="659381" y="14947"/>
                  </a:lnTo>
                  <a:lnTo>
                    <a:pt x="671045" y="12701"/>
                  </a:lnTo>
                  <a:lnTo>
                    <a:pt x="694165" y="10205"/>
                  </a:lnTo>
                  <a:lnTo>
                    <a:pt x="717140" y="9096"/>
                  </a:lnTo>
                  <a:lnTo>
                    <a:pt x="740051" y="8603"/>
                  </a:lnTo>
                  <a:lnTo>
                    <a:pt x="762935" y="5844"/>
                  </a:lnTo>
                  <a:lnTo>
                    <a:pt x="785805" y="2395"/>
                  </a:lnTo>
                  <a:lnTo>
                    <a:pt x="808669" y="863"/>
                  </a:lnTo>
                  <a:lnTo>
                    <a:pt x="833860" y="0"/>
                  </a:lnTo>
                  <a:lnTo>
                    <a:pt x="849712" y="2338"/>
                  </a:lnTo>
                  <a:lnTo>
                    <a:pt x="864377" y="5599"/>
                  </a:lnTo>
                  <a:lnTo>
                    <a:pt x="889432" y="7865"/>
                  </a:lnTo>
                  <a:lnTo>
                    <a:pt x="908685" y="8209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PenAnnotation120"/>
            <p:cNvSpPr/>
            <p:nvPr/>
          </p:nvSpPr>
          <p:spPr>
            <a:xfrm>
              <a:off x="7100887" y="5152943"/>
              <a:ext cx="865823" cy="93428"/>
            </a:xfrm>
            <a:custGeom>
              <a:avLst/>
              <a:gdLst/>
              <a:ahLst/>
              <a:cxnLst/>
              <a:rect l="0" t="0" r="0" b="0"/>
              <a:pathLst>
                <a:path w="865823" h="93428">
                  <a:moveTo>
                    <a:pt x="0" y="93427"/>
                  </a:moveTo>
                  <a:lnTo>
                    <a:pt x="4551" y="88876"/>
                  </a:lnTo>
                  <a:lnTo>
                    <a:pt x="6845" y="87535"/>
                  </a:lnTo>
                  <a:lnTo>
                    <a:pt x="15601" y="85207"/>
                  </a:lnTo>
                  <a:lnTo>
                    <a:pt x="41238" y="84868"/>
                  </a:lnTo>
                  <a:lnTo>
                    <a:pt x="58523" y="84857"/>
                  </a:lnTo>
                  <a:lnTo>
                    <a:pt x="69190" y="82315"/>
                  </a:lnTo>
                  <a:lnTo>
                    <a:pt x="74702" y="80304"/>
                  </a:lnTo>
                  <a:lnTo>
                    <a:pt x="96111" y="77474"/>
                  </a:lnTo>
                  <a:lnTo>
                    <a:pt x="123055" y="76517"/>
                  </a:lnTo>
                  <a:lnTo>
                    <a:pt x="146633" y="75399"/>
                  </a:lnTo>
                  <a:lnTo>
                    <a:pt x="154905" y="73788"/>
                  </a:lnTo>
                  <a:lnTo>
                    <a:pt x="163278" y="71762"/>
                  </a:lnTo>
                  <a:lnTo>
                    <a:pt x="188713" y="68910"/>
                  </a:lnTo>
                  <a:lnTo>
                    <a:pt x="214348" y="68065"/>
                  </a:lnTo>
                  <a:lnTo>
                    <a:pt x="231473" y="65328"/>
                  </a:lnTo>
                  <a:lnTo>
                    <a:pt x="240040" y="63264"/>
                  </a:lnTo>
                  <a:lnTo>
                    <a:pt x="265750" y="60359"/>
                  </a:lnTo>
                  <a:lnTo>
                    <a:pt x="275275" y="59000"/>
                  </a:lnTo>
                  <a:lnTo>
                    <a:pt x="285434" y="57140"/>
                  </a:lnTo>
                  <a:lnTo>
                    <a:pt x="296017" y="54948"/>
                  </a:lnTo>
                  <a:lnTo>
                    <a:pt x="317936" y="52512"/>
                  </a:lnTo>
                  <a:lnTo>
                    <a:pt x="340378" y="51430"/>
                  </a:lnTo>
                  <a:lnTo>
                    <a:pt x="363051" y="50949"/>
                  </a:lnTo>
                  <a:lnTo>
                    <a:pt x="383289" y="48195"/>
                  </a:lnTo>
                  <a:lnTo>
                    <a:pt x="402761" y="43796"/>
                  </a:lnTo>
                  <a:lnTo>
                    <a:pt x="436096" y="35965"/>
                  </a:lnTo>
                  <a:lnTo>
                    <a:pt x="462107" y="30423"/>
                  </a:lnTo>
                  <a:lnTo>
                    <a:pt x="474759" y="28564"/>
                  </a:lnTo>
                  <a:lnTo>
                    <a:pt x="498977" y="26499"/>
                  </a:lnTo>
                  <a:lnTo>
                    <a:pt x="510769" y="24996"/>
                  </a:lnTo>
                  <a:lnTo>
                    <a:pt x="522440" y="23041"/>
                  </a:lnTo>
                  <a:lnTo>
                    <a:pt x="534030" y="20785"/>
                  </a:lnTo>
                  <a:lnTo>
                    <a:pt x="557070" y="18279"/>
                  </a:lnTo>
                  <a:lnTo>
                    <a:pt x="580009" y="16213"/>
                  </a:lnTo>
                  <a:lnTo>
                    <a:pt x="591460" y="14328"/>
                  </a:lnTo>
                  <a:lnTo>
                    <a:pt x="602904" y="12119"/>
                  </a:lnTo>
                  <a:lnTo>
                    <a:pt x="625780" y="9665"/>
                  </a:lnTo>
                  <a:lnTo>
                    <a:pt x="648647" y="7622"/>
                  </a:lnTo>
                  <a:lnTo>
                    <a:pt x="660079" y="5744"/>
                  </a:lnTo>
                  <a:lnTo>
                    <a:pt x="671510" y="3539"/>
                  </a:lnTo>
                  <a:lnTo>
                    <a:pt x="694372" y="1089"/>
                  </a:lnTo>
                  <a:lnTo>
                    <a:pt x="715327" y="0"/>
                  </a:lnTo>
                  <a:lnTo>
                    <a:pt x="738787" y="340"/>
                  </a:lnTo>
                  <a:lnTo>
                    <a:pt x="746843" y="1841"/>
                  </a:lnTo>
                  <a:lnTo>
                    <a:pt x="755069" y="3795"/>
                  </a:lnTo>
                  <a:lnTo>
                    <a:pt x="780303" y="6544"/>
                  </a:lnTo>
                  <a:lnTo>
                    <a:pt x="801325" y="7359"/>
                  </a:lnTo>
                  <a:lnTo>
                    <a:pt x="813662" y="10089"/>
                  </a:lnTo>
                  <a:lnTo>
                    <a:pt x="819619" y="12151"/>
                  </a:lnTo>
                  <a:lnTo>
                    <a:pt x="832553" y="15052"/>
                  </a:lnTo>
                  <a:lnTo>
                    <a:pt x="846968" y="15913"/>
                  </a:lnTo>
                  <a:lnTo>
                    <a:pt x="850396" y="16985"/>
                  </a:lnTo>
                  <a:lnTo>
                    <a:pt x="852681" y="18653"/>
                  </a:lnTo>
                  <a:lnTo>
                    <a:pt x="854204" y="20718"/>
                  </a:lnTo>
                  <a:lnTo>
                    <a:pt x="856173" y="22094"/>
                  </a:lnTo>
                  <a:lnTo>
                    <a:pt x="865738" y="24826"/>
                  </a:lnTo>
                  <a:lnTo>
                    <a:pt x="865822" y="24847"/>
                  </a:lnTo>
                </a:path>
              </a:pathLst>
            </a:custGeom>
            <a:ln w="3048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Identifying ordered pairs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Look at the location to determine the x and y coordinates</a:t>
            </a:r>
            <a:endParaRPr lang="en-US" dirty="0"/>
          </a:p>
        </p:txBody>
      </p:sp>
      <p:pic>
        <p:nvPicPr>
          <p:cNvPr id="5" name="Content Placeholder 4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68901" y="1752600"/>
            <a:ext cx="4375099" cy="4389120"/>
          </a:xfrm>
        </p:spPr>
      </p:pic>
      <p:sp>
        <p:nvSpPr>
          <p:cNvPr id="6" name="SMARTPenAnnotation65"/>
          <p:cNvSpPr/>
          <p:nvPr/>
        </p:nvSpPr>
        <p:spPr>
          <a:xfrm>
            <a:off x="7281059" y="3309382"/>
            <a:ext cx="111248" cy="76721"/>
          </a:xfrm>
          <a:custGeom>
            <a:avLst/>
            <a:gdLst/>
            <a:ahLst/>
            <a:cxnLst/>
            <a:rect l="0" t="0" r="0" b="0"/>
            <a:pathLst>
              <a:path w="111248" h="76721">
                <a:moveTo>
                  <a:pt x="16996" y="16747"/>
                </a:moveTo>
                <a:lnTo>
                  <a:pt x="33434" y="8528"/>
                </a:lnTo>
                <a:lnTo>
                  <a:pt x="36367" y="8332"/>
                </a:lnTo>
                <a:lnTo>
                  <a:pt x="38482" y="8280"/>
                </a:lnTo>
                <a:lnTo>
                  <a:pt x="40845" y="9197"/>
                </a:lnTo>
                <a:lnTo>
                  <a:pt x="43372" y="10762"/>
                </a:lnTo>
                <a:lnTo>
                  <a:pt x="46010" y="12757"/>
                </a:lnTo>
                <a:lnTo>
                  <a:pt x="48721" y="14087"/>
                </a:lnTo>
                <a:lnTo>
                  <a:pt x="51481" y="14974"/>
                </a:lnTo>
                <a:lnTo>
                  <a:pt x="58203" y="16397"/>
                </a:lnTo>
                <a:lnTo>
                  <a:pt x="59708" y="17466"/>
                </a:lnTo>
                <a:lnTo>
                  <a:pt x="61663" y="19132"/>
                </a:lnTo>
                <a:lnTo>
                  <a:pt x="63919" y="21195"/>
                </a:lnTo>
                <a:lnTo>
                  <a:pt x="68966" y="26027"/>
                </a:lnTo>
                <a:lnTo>
                  <a:pt x="75416" y="32339"/>
                </a:lnTo>
                <a:lnTo>
                  <a:pt x="75945" y="33810"/>
                </a:lnTo>
                <a:lnTo>
                  <a:pt x="76298" y="35742"/>
                </a:lnTo>
                <a:lnTo>
                  <a:pt x="76533" y="37983"/>
                </a:lnTo>
                <a:lnTo>
                  <a:pt x="76690" y="40429"/>
                </a:lnTo>
                <a:lnTo>
                  <a:pt x="76794" y="43013"/>
                </a:lnTo>
                <a:lnTo>
                  <a:pt x="76910" y="48424"/>
                </a:lnTo>
                <a:lnTo>
                  <a:pt x="76991" y="62500"/>
                </a:lnTo>
                <a:lnTo>
                  <a:pt x="76043" y="64394"/>
                </a:lnTo>
                <a:lnTo>
                  <a:pt x="74457" y="65657"/>
                </a:lnTo>
                <a:lnTo>
                  <a:pt x="72448" y="66499"/>
                </a:lnTo>
                <a:lnTo>
                  <a:pt x="71109" y="68013"/>
                </a:lnTo>
                <a:lnTo>
                  <a:pt x="70217" y="69974"/>
                </a:lnTo>
                <a:lnTo>
                  <a:pt x="69621" y="72235"/>
                </a:lnTo>
                <a:lnTo>
                  <a:pt x="68272" y="73741"/>
                </a:lnTo>
                <a:lnTo>
                  <a:pt x="66420" y="74746"/>
                </a:lnTo>
                <a:lnTo>
                  <a:pt x="61154" y="76358"/>
                </a:lnTo>
                <a:lnTo>
                  <a:pt x="57894" y="76579"/>
                </a:lnTo>
                <a:lnTo>
                  <a:pt x="55692" y="76638"/>
                </a:lnTo>
                <a:lnTo>
                  <a:pt x="53270" y="75724"/>
                </a:lnTo>
                <a:lnTo>
                  <a:pt x="50704" y="74163"/>
                </a:lnTo>
                <a:lnTo>
                  <a:pt x="48040" y="72170"/>
                </a:lnTo>
                <a:lnTo>
                  <a:pt x="45313" y="70841"/>
                </a:lnTo>
                <a:lnTo>
                  <a:pt x="42541" y="69955"/>
                </a:lnTo>
                <a:lnTo>
                  <a:pt x="39741" y="69364"/>
                </a:lnTo>
                <a:lnTo>
                  <a:pt x="37874" y="68018"/>
                </a:lnTo>
                <a:lnTo>
                  <a:pt x="36629" y="66168"/>
                </a:lnTo>
                <a:lnTo>
                  <a:pt x="35800" y="63982"/>
                </a:lnTo>
                <a:lnTo>
                  <a:pt x="34294" y="61572"/>
                </a:lnTo>
                <a:lnTo>
                  <a:pt x="32338" y="59013"/>
                </a:lnTo>
                <a:lnTo>
                  <a:pt x="30081" y="56355"/>
                </a:lnTo>
                <a:lnTo>
                  <a:pt x="27625" y="53630"/>
                </a:lnTo>
                <a:lnTo>
                  <a:pt x="18583" y="44124"/>
                </a:lnTo>
                <a:lnTo>
                  <a:pt x="18055" y="42618"/>
                </a:lnTo>
                <a:lnTo>
                  <a:pt x="17701" y="40662"/>
                </a:lnTo>
                <a:lnTo>
                  <a:pt x="17466" y="38406"/>
                </a:lnTo>
                <a:lnTo>
                  <a:pt x="17310" y="35949"/>
                </a:lnTo>
                <a:lnTo>
                  <a:pt x="17205" y="33358"/>
                </a:lnTo>
                <a:lnTo>
                  <a:pt x="17038" y="26908"/>
                </a:lnTo>
                <a:lnTo>
                  <a:pt x="17008" y="21240"/>
                </a:lnTo>
                <a:lnTo>
                  <a:pt x="17956" y="19742"/>
                </a:lnTo>
                <a:lnTo>
                  <a:pt x="19541" y="18744"/>
                </a:lnTo>
                <a:lnTo>
                  <a:pt x="21551" y="18079"/>
                </a:lnTo>
                <a:lnTo>
                  <a:pt x="23842" y="17635"/>
                </a:lnTo>
                <a:lnTo>
                  <a:pt x="26322" y="17339"/>
                </a:lnTo>
                <a:lnTo>
                  <a:pt x="32596" y="16864"/>
                </a:lnTo>
                <a:lnTo>
                  <a:pt x="50047" y="16763"/>
                </a:lnTo>
                <a:lnTo>
                  <a:pt x="62471" y="16751"/>
                </a:lnTo>
                <a:lnTo>
                  <a:pt x="65410" y="17702"/>
                </a:lnTo>
                <a:lnTo>
                  <a:pt x="68322" y="19289"/>
                </a:lnTo>
                <a:lnTo>
                  <a:pt x="71216" y="21299"/>
                </a:lnTo>
                <a:lnTo>
                  <a:pt x="74097" y="23592"/>
                </a:lnTo>
                <a:lnTo>
                  <a:pt x="76971" y="26073"/>
                </a:lnTo>
                <a:lnTo>
                  <a:pt x="79839" y="28680"/>
                </a:lnTo>
                <a:lnTo>
                  <a:pt x="81752" y="31370"/>
                </a:lnTo>
                <a:lnTo>
                  <a:pt x="83026" y="34116"/>
                </a:lnTo>
                <a:lnTo>
                  <a:pt x="83876" y="36899"/>
                </a:lnTo>
                <a:lnTo>
                  <a:pt x="85395" y="38754"/>
                </a:lnTo>
                <a:lnTo>
                  <a:pt x="87361" y="39991"/>
                </a:lnTo>
                <a:lnTo>
                  <a:pt x="89623" y="40816"/>
                </a:lnTo>
                <a:lnTo>
                  <a:pt x="91132" y="42318"/>
                </a:lnTo>
                <a:lnTo>
                  <a:pt x="92137" y="44272"/>
                </a:lnTo>
                <a:lnTo>
                  <a:pt x="92807" y="46527"/>
                </a:lnTo>
                <a:lnTo>
                  <a:pt x="93255" y="48983"/>
                </a:lnTo>
                <a:lnTo>
                  <a:pt x="93552" y="51573"/>
                </a:lnTo>
                <a:lnTo>
                  <a:pt x="93750" y="54252"/>
                </a:lnTo>
                <a:lnTo>
                  <a:pt x="92931" y="56991"/>
                </a:lnTo>
                <a:lnTo>
                  <a:pt x="91432" y="59769"/>
                </a:lnTo>
                <a:lnTo>
                  <a:pt x="86732" y="66521"/>
                </a:lnTo>
                <a:lnTo>
                  <a:pt x="85394" y="68027"/>
                </a:lnTo>
                <a:lnTo>
                  <a:pt x="81367" y="72241"/>
                </a:lnTo>
                <a:lnTo>
                  <a:pt x="78960" y="73746"/>
                </a:lnTo>
                <a:lnTo>
                  <a:pt x="76403" y="74749"/>
                </a:lnTo>
                <a:lnTo>
                  <a:pt x="73745" y="75418"/>
                </a:lnTo>
                <a:lnTo>
                  <a:pt x="71021" y="75864"/>
                </a:lnTo>
                <a:lnTo>
                  <a:pt x="68252" y="76161"/>
                </a:lnTo>
                <a:lnTo>
                  <a:pt x="65454" y="76359"/>
                </a:lnTo>
                <a:lnTo>
                  <a:pt x="61684" y="76491"/>
                </a:lnTo>
                <a:lnTo>
                  <a:pt x="44485" y="76703"/>
                </a:lnTo>
                <a:lnTo>
                  <a:pt x="41037" y="76720"/>
                </a:lnTo>
                <a:lnTo>
                  <a:pt x="37786" y="75779"/>
                </a:lnTo>
                <a:lnTo>
                  <a:pt x="34666" y="74200"/>
                </a:lnTo>
                <a:lnTo>
                  <a:pt x="31633" y="72194"/>
                </a:lnTo>
                <a:lnTo>
                  <a:pt x="28659" y="69904"/>
                </a:lnTo>
                <a:lnTo>
                  <a:pt x="25724" y="67425"/>
                </a:lnTo>
                <a:lnTo>
                  <a:pt x="22814" y="64820"/>
                </a:lnTo>
                <a:lnTo>
                  <a:pt x="19922" y="63083"/>
                </a:lnTo>
                <a:lnTo>
                  <a:pt x="17042" y="61926"/>
                </a:lnTo>
                <a:lnTo>
                  <a:pt x="14169" y="61154"/>
                </a:lnTo>
                <a:lnTo>
                  <a:pt x="11302" y="59687"/>
                </a:lnTo>
                <a:lnTo>
                  <a:pt x="8437" y="57756"/>
                </a:lnTo>
                <a:lnTo>
                  <a:pt x="5575" y="55517"/>
                </a:lnTo>
                <a:lnTo>
                  <a:pt x="3667" y="53071"/>
                </a:lnTo>
                <a:lnTo>
                  <a:pt x="2395" y="50488"/>
                </a:lnTo>
                <a:lnTo>
                  <a:pt x="1547" y="47814"/>
                </a:lnTo>
                <a:lnTo>
                  <a:pt x="981" y="45079"/>
                </a:lnTo>
                <a:lnTo>
                  <a:pt x="605" y="42302"/>
                </a:lnTo>
                <a:lnTo>
                  <a:pt x="353" y="39499"/>
                </a:lnTo>
                <a:lnTo>
                  <a:pt x="185" y="36678"/>
                </a:lnTo>
                <a:lnTo>
                  <a:pt x="0" y="31003"/>
                </a:lnTo>
                <a:lnTo>
                  <a:pt x="902" y="28156"/>
                </a:lnTo>
                <a:lnTo>
                  <a:pt x="2456" y="25306"/>
                </a:lnTo>
                <a:lnTo>
                  <a:pt x="4445" y="22453"/>
                </a:lnTo>
                <a:lnTo>
                  <a:pt x="6724" y="19599"/>
                </a:lnTo>
                <a:lnTo>
                  <a:pt x="9196" y="16744"/>
                </a:lnTo>
                <a:lnTo>
                  <a:pt x="11795" y="13888"/>
                </a:lnTo>
                <a:lnTo>
                  <a:pt x="15434" y="11983"/>
                </a:lnTo>
                <a:lnTo>
                  <a:pt x="19765" y="10714"/>
                </a:lnTo>
                <a:lnTo>
                  <a:pt x="24557" y="9868"/>
                </a:lnTo>
                <a:lnTo>
                  <a:pt x="28704" y="8351"/>
                </a:lnTo>
                <a:lnTo>
                  <a:pt x="32421" y="6387"/>
                </a:lnTo>
                <a:lnTo>
                  <a:pt x="35851" y="4126"/>
                </a:lnTo>
                <a:lnTo>
                  <a:pt x="40043" y="2618"/>
                </a:lnTo>
                <a:lnTo>
                  <a:pt x="44744" y="1613"/>
                </a:lnTo>
                <a:lnTo>
                  <a:pt x="49781" y="943"/>
                </a:lnTo>
                <a:lnTo>
                  <a:pt x="54093" y="496"/>
                </a:lnTo>
                <a:lnTo>
                  <a:pt x="57920" y="198"/>
                </a:lnTo>
                <a:lnTo>
                  <a:pt x="61423" y="0"/>
                </a:lnTo>
                <a:lnTo>
                  <a:pt x="64712" y="820"/>
                </a:lnTo>
                <a:lnTo>
                  <a:pt x="67856" y="2319"/>
                </a:lnTo>
                <a:lnTo>
                  <a:pt x="70906" y="4271"/>
                </a:lnTo>
                <a:lnTo>
                  <a:pt x="74843" y="5573"/>
                </a:lnTo>
                <a:lnTo>
                  <a:pt x="79373" y="6440"/>
                </a:lnTo>
                <a:lnTo>
                  <a:pt x="84299" y="7019"/>
                </a:lnTo>
                <a:lnTo>
                  <a:pt x="88534" y="8356"/>
                </a:lnTo>
                <a:lnTo>
                  <a:pt x="92311" y="10201"/>
                </a:lnTo>
                <a:lnTo>
                  <a:pt x="95780" y="12383"/>
                </a:lnTo>
                <a:lnTo>
                  <a:pt x="99047" y="13838"/>
                </a:lnTo>
                <a:lnTo>
                  <a:pt x="102176" y="14808"/>
                </a:lnTo>
                <a:lnTo>
                  <a:pt x="105215" y="15454"/>
                </a:lnTo>
                <a:lnTo>
                  <a:pt x="107241" y="16838"/>
                </a:lnTo>
                <a:lnTo>
                  <a:pt x="108592" y="18713"/>
                </a:lnTo>
                <a:lnTo>
                  <a:pt x="109492" y="20915"/>
                </a:lnTo>
                <a:lnTo>
                  <a:pt x="110092" y="23336"/>
                </a:lnTo>
                <a:lnTo>
                  <a:pt x="110493" y="25902"/>
                </a:lnTo>
                <a:lnTo>
                  <a:pt x="110760" y="28566"/>
                </a:lnTo>
                <a:lnTo>
                  <a:pt x="110938" y="31294"/>
                </a:lnTo>
                <a:lnTo>
                  <a:pt x="111056" y="34065"/>
                </a:lnTo>
                <a:lnTo>
                  <a:pt x="111247" y="40806"/>
                </a:lnTo>
                <a:lnTo>
                  <a:pt x="110309" y="42311"/>
                </a:lnTo>
                <a:lnTo>
                  <a:pt x="108732" y="44267"/>
                </a:lnTo>
                <a:lnTo>
                  <a:pt x="106728" y="46525"/>
                </a:lnTo>
                <a:lnTo>
                  <a:pt x="101962" y="51572"/>
                </a:lnTo>
                <a:lnTo>
                  <a:pt x="91141" y="62573"/>
                </a:lnTo>
                <a:lnTo>
                  <a:pt x="88333" y="64443"/>
                </a:lnTo>
                <a:lnTo>
                  <a:pt x="85509" y="65690"/>
                </a:lnTo>
                <a:lnTo>
                  <a:pt x="82673" y="66520"/>
                </a:lnTo>
                <a:lnTo>
                  <a:pt x="79831" y="67075"/>
                </a:lnTo>
                <a:lnTo>
                  <a:pt x="76983" y="67444"/>
                </a:lnTo>
                <a:lnTo>
                  <a:pt x="70120" y="68037"/>
                </a:lnTo>
                <a:lnTo>
                  <a:pt x="68605" y="67133"/>
                </a:lnTo>
                <a:lnTo>
                  <a:pt x="66642" y="65578"/>
                </a:lnTo>
                <a:lnTo>
                  <a:pt x="64381" y="63589"/>
                </a:lnTo>
                <a:lnTo>
                  <a:pt x="61920" y="62262"/>
                </a:lnTo>
                <a:lnTo>
                  <a:pt x="59328" y="61378"/>
                </a:lnTo>
                <a:lnTo>
                  <a:pt x="52874" y="59959"/>
                </a:lnTo>
                <a:lnTo>
                  <a:pt x="52345" y="58890"/>
                </a:lnTo>
                <a:lnTo>
                  <a:pt x="51992" y="57226"/>
                </a:lnTo>
                <a:lnTo>
                  <a:pt x="51756" y="55163"/>
                </a:lnTo>
                <a:lnTo>
                  <a:pt x="51599" y="52835"/>
                </a:lnTo>
                <a:lnTo>
                  <a:pt x="51494" y="50331"/>
                </a:lnTo>
                <a:lnTo>
                  <a:pt x="51379" y="45009"/>
                </a:lnTo>
                <a:lnTo>
                  <a:pt x="51327" y="39468"/>
                </a:lnTo>
                <a:lnTo>
                  <a:pt x="52266" y="37610"/>
                </a:lnTo>
                <a:lnTo>
                  <a:pt x="53844" y="36371"/>
                </a:lnTo>
                <a:lnTo>
                  <a:pt x="55849" y="35545"/>
                </a:lnTo>
                <a:lnTo>
                  <a:pt x="58137" y="34041"/>
                </a:lnTo>
                <a:lnTo>
                  <a:pt x="60616" y="32087"/>
                </a:lnTo>
                <a:lnTo>
                  <a:pt x="66887" y="26657"/>
                </a:lnTo>
                <a:lnTo>
                  <a:pt x="70285" y="23374"/>
                </a:lnTo>
                <a:lnTo>
                  <a:pt x="75676" y="18056"/>
                </a:lnTo>
                <a:lnTo>
                  <a:pt x="77071" y="17620"/>
                </a:lnTo>
                <a:lnTo>
                  <a:pt x="78953" y="17330"/>
                </a:lnTo>
                <a:lnTo>
                  <a:pt x="81161" y="17135"/>
                </a:lnTo>
                <a:lnTo>
                  <a:pt x="83586" y="17006"/>
                </a:lnTo>
                <a:lnTo>
                  <a:pt x="92569" y="16782"/>
                </a:lnTo>
                <a:lnTo>
                  <a:pt x="93095" y="17723"/>
                </a:lnTo>
                <a:lnTo>
                  <a:pt x="93446" y="19303"/>
                </a:lnTo>
                <a:lnTo>
                  <a:pt x="94143" y="25274"/>
                </a:lnTo>
                <a:lnTo>
                  <a:pt x="94145" y="25289"/>
                </a:lnTo>
                <a:lnTo>
                  <a:pt x="81378" y="25319"/>
                </a:lnTo>
                <a:lnTo>
                  <a:pt x="78967" y="24367"/>
                </a:lnTo>
                <a:lnTo>
                  <a:pt x="76408" y="22780"/>
                </a:lnTo>
                <a:lnTo>
                  <a:pt x="70007" y="17939"/>
                </a:lnTo>
                <a:lnTo>
                  <a:pt x="66591" y="17277"/>
                </a:lnTo>
                <a:lnTo>
                  <a:pt x="61188" y="16852"/>
                </a:lnTo>
                <a:lnTo>
                  <a:pt x="62990" y="16794"/>
                </a:lnTo>
                <a:lnTo>
                  <a:pt x="68431" y="1674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66"/>
          <p:cNvSpPr/>
          <p:nvPr/>
        </p:nvSpPr>
        <p:spPr>
          <a:xfrm>
            <a:off x="7460935" y="3051810"/>
            <a:ext cx="137158" cy="274320"/>
          </a:xfrm>
          <a:custGeom>
            <a:avLst/>
            <a:gdLst/>
            <a:ahLst/>
            <a:cxnLst/>
            <a:rect l="0" t="0" r="0" b="0"/>
            <a:pathLst>
              <a:path w="137158" h="274320">
                <a:moveTo>
                  <a:pt x="137157" y="0"/>
                </a:moveTo>
                <a:lnTo>
                  <a:pt x="107275" y="0"/>
                </a:lnTo>
                <a:lnTo>
                  <a:pt x="104854" y="952"/>
                </a:lnTo>
                <a:lnTo>
                  <a:pt x="102287" y="2540"/>
                </a:lnTo>
                <a:lnTo>
                  <a:pt x="99622" y="4551"/>
                </a:lnTo>
                <a:lnTo>
                  <a:pt x="96894" y="6844"/>
                </a:lnTo>
                <a:lnTo>
                  <a:pt x="94123" y="9325"/>
                </a:lnTo>
                <a:lnTo>
                  <a:pt x="91323" y="11931"/>
                </a:lnTo>
                <a:lnTo>
                  <a:pt x="87551" y="13669"/>
                </a:lnTo>
                <a:lnTo>
                  <a:pt x="83131" y="14828"/>
                </a:lnTo>
                <a:lnTo>
                  <a:pt x="78280" y="15600"/>
                </a:lnTo>
                <a:lnTo>
                  <a:pt x="75046" y="17067"/>
                </a:lnTo>
                <a:lnTo>
                  <a:pt x="72889" y="18998"/>
                </a:lnTo>
                <a:lnTo>
                  <a:pt x="71452" y="21238"/>
                </a:lnTo>
                <a:lnTo>
                  <a:pt x="69541" y="22731"/>
                </a:lnTo>
                <a:lnTo>
                  <a:pt x="67315" y="23726"/>
                </a:lnTo>
                <a:lnTo>
                  <a:pt x="64878" y="24390"/>
                </a:lnTo>
                <a:lnTo>
                  <a:pt x="62301" y="25785"/>
                </a:lnTo>
                <a:lnTo>
                  <a:pt x="59630" y="27667"/>
                </a:lnTo>
                <a:lnTo>
                  <a:pt x="56898" y="29875"/>
                </a:lnTo>
                <a:lnTo>
                  <a:pt x="54124" y="32299"/>
                </a:lnTo>
                <a:lnTo>
                  <a:pt x="51321" y="34867"/>
                </a:lnTo>
                <a:lnTo>
                  <a:pt x="48501" y="37532"/>
                </a:lnTo>
                <a:lnTo>
                  <a:pt x="44716" y="40261"/>
                </a:lnTo>
                <a:lnTo>
                  <a:pt x="40286" y="43033"/>
                </a:lnTo>
                <a:lnTo>
                  <a:pt x="35429" y="45834"/>
                </a:lnTo>
                <a:lnTo>
                  <a:pt x="32191" y="48653"/>
                </a:lnTo>
                <a:lnTo>
                  <a:pt x="30032" y="51485"/>
                </a:lnTo>
                <a:lnTo>
                  <a:pt x="26681" y="57172"/>
                </a:lnTo>
                <a:lnTo>
                  <a:pt x="24454" y="60022"/>
                </a:lnTo>
                <a:lnTo>
                  <a:pt x="22017" y="62875"/>
                </a:lnTo>
                <a:lnTo>
                  <a:pt x="19440" y="65729"/>
                </a:lnTo>
                <a:lnTo>
                  <a:pt x="14036" y="71440"/>
                </a:lnTo>
                <a:lnTo>
                  <a:pt x="12214" y="74297"/>
                </a:lnTo>
                <a:lnTo>
                  <a:pt x="10189" y="80010"/>
                </a:lnTo>
                <a:lnTo>
                  <a:pt x="9050" y="88582"/>
                </a:lnTo>
                <a:lnTo>
                  <a:pt x="7937" y="91440"/>
                </a:lnTo>
                <a:lnTo>
                  <a:pt x="4162" y="97155"/>
                </a:lnTo>
                <a:lnTo>
                  <a:pt x="1848" y="102870"/>
                </a:lnTo>
                <a:lnTo>
                  <a:pt x="545" y="111442"/>
                </a:lnTo>
                <a:lnTo>
                  <a:pt x="159" y="120015"/>
                </a:lnTo>
                <a:lnTo>
                  <a:pt x="29" y="131445"/>
                </a:lnTo>
                <a:lnTo>
                  <a:pt x="0" y="148590"/>
                </a:lnTo>
                <a:lnTo>
                  <a:pt x="952" y="151447"/>
                </a:lnTo>
                <a:lnTo>
                  <a:pt x="4548" y="157162"/>
                </a:lnTo>
                <a:lnTo>
                  <a:pt x="6783" y="165417"/>
                </a:lnTo>
                <a:lnTo>
                  <a:pt x="7378" y="170285"/>
                </a:lnTo>
                <a:lnTo>
                  <a:pt x="8728" y="174483"/>
                </a:lnTo>
                <a:lnTo>
                  <a:pt x="12768" y="181688"/>
                </a:lnTo>
                <a:lnTo>
                  <a:pt x="15179" y="184943"/>
                </a:lnTo>
                <a:lnTo>
                  <a:pt x="17738" y="188065"/>
                </a:lnTo>
                <a:lnTo>
                  <a:pt x="20397" y="191099"/>
                </a:lnTo>
                <a:lnTo>
                  <a:pt x="22170" y="194074"/>
                </a:lnTo>
                <a:lnTo>
                  <a:pt x="24139" y="199920"/>
                </a:lnTo>
                <a:lnTo>
                  <a:pt x="27554" y="205693"/>
                </a:lnTo>
                <a:lnTo>
                  <a:pt x="29799" y="208566"/>
                </a:lnTo>
                <a:lnTo>
                  <a:pt x="32247" y="211434"/>
                </a:lnTo>
                <a:lnTo>
                  <a:pt x="34833" y="214298"/>
                </a:lnTo>
                <a:lnTo>
                  <a:pt x="37508" y="217161"/>
                </a:lnTo>
                <a:lnTo>
                  <a:pt x="39292" y="220021"/>
                </a:lnTo>
                <a:lnTo>
                  <a:pt x="41274" y="225739"/>
                </a:lnTo>
                <a:lnTo>
                  <a:pt x="42755" y="227646"/>
                </a:lnTo>
                <a:lnTo>
                  <a:pt x="44695" y="228916"/>
                </a:lnTo>
                <a:lnTo>
                  <a:pt x="46940" y="229763"/>
                </a:lnTo>
                <a:lnTo>
                  <a:pt x="49391" y="231280"/>
                </a:lnTo>
                <a:lnTo>
                  <a:pt x="51976" y="233244"/>
                </a:lnTo>
                <a:lnTo>
                  <a:pt x="54652" y="235506"/>
                </a:lnTo>
                <a:lnTo>
                  <a:pt x="57389" y="237014"/>
                </a:lnTo>
                <a:lnTo>
                  <a:pt x="60166" y="238019"/>
                </a:lnTo>
                <a:lnTo>
                  <a:pt x="62969" y="238689"/>
                </a:lnTo>
                <a:lnTo>
                  <a:pt x="64838" y="240089"/>
                </a:lnTo>
                <a:lnTo>
                  <a:pt x="66085" y="241974"/>
                </a:lnTo>
                <a:lnTo>
                  <a:pt x="66916" y="244183"/>
                </a:lnTo>
                <a:lnTo>
                  <a:pt x="70379" y="249178"/>
                </a:lnTo>
                <a:lnTo>
                  <a:pt x="72636" y="251844"/>
                </a:lnTo>
                <a:lnTo>
                  <a:pt x="75093" y="253621"/>
                </a:lnTo>
                <a:lnTo>
                  <a:pt x="77683" y="254805"/>
                </a:lnTo>
                <a:lnTo>
                  <a:pt x="80363" y="255595"/>
                </a:lnTo>
                <a:lnTo>
                  <a:pt x="83102" y="257074"/>
                </a:lnTo>
                <a:lnTo>
                  <a:pt x="85881" y="259013"/>
                </a:lnTo>
                <a:lnTo>
                  <a:pt x="88685" y="261257"/>
                </a:lnTo>
                <a:lnTo>
                  <a:pt x="91507" y="262754"/>
                </a:lnTo>
                <a:lnTo>
                  <a:pt x="94341" y="263752"/>
                </a:lnTo>
                <a:lnTo>
                  <a:pt x="102368" y="265630"/>
                </a:lnTo>
                <a:lnTo>
                  <a:pt x="105186" y="268235"/>
                </a:lnTo>
                <a:lnTo>
                  <a:pt x="111440" y="274319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67"/>
          <p:cNvSpPr/>
          <p:nvPr/>
        </p:nvSpPr>
        <p:spPr>
          <a:xfrm>
            <a:off x="7615237" y="3120400"/>
            <a:ext cx="222886" cy="162868"/>
          </a:xfrm>
          <a:custGeom>
            <a:avLst/>
            <a:gdLst/>
            <a:ahLst/>
            <a:cxnLst/>
            <a:rect l="0" t="0" r="0" b="0"/>
            <a:pathLst>
              <a:path w="222886" h="162868">
                <a:moveTo>
                  <a:pt x="0" y="34280"/>
                </a:moveTo>
                <a:lnTo>
                  <a:pt x="0" y="29729"/>
                </a:lnTo>
                <a:lnTo>
                  <a:pt x="953" y="28388"/>
                </a:lnTo>
                <a:lnTo>
                  <a:pt x="2540" y="27494"/>
                </a:lnTo>
                <a:lnTo>
                  <a:pt x="7381" y="26060"/>
                </a:lnTo>
                <a:lnTo>
                  <a:pt x="12771" y="21261"/>
                </a:lnTo>
                <a:lnTo>
                  <a:pt x="15181" y="19885"/>
                </a:lnTo>
                <a:lnTo>
                  <a:pt x="20400" y="18357"/>
                </a:lnTo>
                <a:lnTo>
                  <a:pt x="25895" y="15138"/>
                </a:lnTo>
                <a:lnTo>
                  <a:pt x="28693" y="12946"/>
                </a:lnTo>
                <a:lnTo>
                  <a:pt x="34342" y="10511"/>
                </a:lnTo>
                <a:lnTo>
                  <a:pt x="40980" y="8475"/>
                </a:lnTo>
                <a:lnTo>
                  <a:pt x="45418" y="6600"/>
                </a:lnTo>
                <a:lnTo>
                  <a:pt x="50281" y="4396"/>
                </a:lnTo>
                <a:lnTo>
                  <a:pt x="55428" y="2927"/>
                </a:lnTo>
                <a:lnTo>
                  <a:pt x="60765" y="1948"/>
                </a:lnTo>
                <a:lnTo>
                  <a:pt x="66228" y="1295"/>
                </a:lnTo>
                <a:lnTo>
                  <a:pt x="71775" y="860"/>
                </a:lnTo>
                <a:lnTo>
                  <a:pt x="77377" y="570"/>
                </a:lnTo>
                <a:lnTo>
                  <a:pt x="88682" y="248"/>
                </a:lnTo>
                <a:lnTo>
                  <a:pt x="128593" y="5"/>
                </a:lnTo>
                <a:lnTo>
                  <a:pt x="134307" y="0"/>
                </a:lnTo>
                <a:lnTo>
                  <a:pt x="139067" y="949"/>
                </a:lnTo>
                <a:lnTo>
                  <a:pt x="143194" y="2534"/>
                </a:lnTo>
                <a:lnTo>
                  <a:pt x="146898" y="4543"/>
                </a:lnTo>
                <a:lnTo>
                  <a:pt x="153553" y="9316"/>
                </a:lnTo>
                <a:lnTo>
                  <a:pt x="156661" y="11922"/>
                </a:lnTo>
                <a:lnTo>
                  <a:pt x="159686" y="13660"/>
                </a:lnTo>
                <a:lnTo>
                  <a:pt x="165586" y="15590"/>
                </a:lnTo>
                <a:lnTo>
                  <a:pt x="171384" y="18988"/>
                </a:lnTo>
                <a:lnTo>
                  <a:pt x="177136" y="23673"/>
                </a:lnTo>
                <a:lnTo>
                  <a:pt x="180003" y="26256"/>
                </a:lnTo>
                <a:lnTo>
                  <a:pt x="185729" y="31666"/>
                </a:lnTo>
                <a:lnTo>
                  <a:pt x="191449" y="37246"/>
                </a:lnTo>
                <a:lnTo>
                  <a:pt x="193356" y="40067"/>
                </a:lnTo>
                <a:lnTo>
                  <a:pt x="194626" y="42900"/>
                </a:lnTo>
                <a:lnTo>
                  <a:pt x="195473" y="45742"/>
                </a:lnTo>
                <a:lnTo>
                  <a:pt x="196038" y="48589"/>
                </a:lnTo>
                <a:lnTo>
                  <a:pt x="196414" y="51439"/>
                </a:lnTo>
                <a:lnTo>
                  <a:pt x="196666" y="54292"/>
                </a:lnTo>
                <a:lnTo>
                  <a:pt x="196833" y="57146"/>
                </a:lnTo>
                <a:lnTo>
                  <a:pt x="197019" y="62857"/>
                </a:lnTo>
                <a:lnTo>
                  <a:pt x="197124" y="71428"/>
                </a:lnTo>
                <a:lnTo>
                  <a:pt x="196186" y="75238"/>
                </a:lnTo>
                <a:lnTo>
                  <a:pt x="194608" y="79683"/>
                </a:lnTo>
                <a:lnTo>
                  <a:pt x="192604" y="84551"/>
                </a:lnTo>
                <a:lnTo>
                  <a:pt x="190315" y="88749"/>
                </a:lnTo>
                <a:lnTo>
                  <a:pt x="187837" y="92500"/>
                </a:lnTo>
                <a:lnTo>
                  <a:pt x="185232" y="95953"/>
                </a:lnTo>
                <a:lnTo>
                  <a:pt x="182543" y="99208"/>
                </a:lnTo>
                <a:lnTo>
                  <a:pt x="179798" y="102330"/>
                </a:lnTo>
                <a:lnTo>
                  <a:pt x="177016" y="105364"/>
                </a:lnTo>
                <a:lnTo>
                  <a:pt x="174208" y="109292"/>
                </a:lnTo>
                <a:lnTo>
                  <a:pt x="171383" y="113815"/>
                </a:lnTo>
                <a:lnTo>
                  <a:pt x="168549" y="118736"/>
                </a:lnTo>
                <a:lnTo>
                  <a:pt x="164754" y="122969"/>
                </a:lnTo>
                <a:lnTo>
                  <a:pt x="160318" y="126743"/>
                </a:lnTo>
                <a:lnTo>
                  <a:pt x="155456" y="130212"/>
                </a:lnTo>
                <a:lnTo>
                  <a:pt x="151263" y="133477"/>
                </a:lnTo>
                <a:lnTo>
                  <a:pt x="147514" y="136606"/>
                </a:lnTo>
                <a:lnTo>
                  <a:pt x="144063" y="139645"/>
                </a:lnTo>
                <a:lnTo>
                  <a:pt x="139857" y="142623"/>
                </a:lnTo>
                <a:lnTo>
                  <a:pt x="135148" y="145561"/>
                </a:lnTo>
                <a:lnTo>
                  <a:pt x="130104" y="148472"/>
                </a:lnTo>
                <a:lnTo>
                  <a:pt x="125788" y="150413"/>
                </a:lnTo>
                <a:lnTo>
                  <a:pt x="121958" y="151707"/>
                </a:lnTo>
                <a:lnTo>
                  <a:pt x="118454" y="152569"/>
                </a:lnTo>
                <a:lnTo>
                  <a:pt x="112019" y="156068"/>
                </a:lnTo>
                <a:lnTo>
                  <a:pt x="108969" y="158334"/>
                </a:lnTo>
                <a:lnTo>
                  <a:pt x="103040" y="160853"/>
                </a:lnTo>
                <a:lnTo>
                  <a:pt x="96279" y="161972"/>
                </a:lnTo>
                <a:lnTo>
                  <a:pt x="91808" y="162270"/>
                </a:lnTo>
                <a:lnTo>
                  <a:pt x="82714" y="162602"/>
                </a:lnTo>
                <a:lnTo>
                  <a:pt x="72239" y="162789"/>
                </a:lnTo>
                <a:lnTo>
                  <a:pt x="57255" y="162856"/>
                </a:lnTo>
                <a:lnTo>
                  <a:pt x="54363" y="161908"/>
                </a:lnTo>
                <a:lnTo>
                  <a:pt x="48609" y="158313"/>
                </a:lnTo>
                <a:lnTo>
                  <a:pt x="46693" y="156021"/>
                </a:lnTo>
                <a:lnTo>
                  <a:pt x="45417" y="153541"/>
                </a:lnTo>
                <a:lnTo>
                  <a:pt x="44565" y="150934"/>
                </a:lnTo>
                <a:lnTo>
                  <a:pt x="43998" y="148245"/>
                </a:lnTo>
                <a:lnTo>
                  <a:pt x="43620" y="145499"/>
                </a:lnTo>
                <a:lnTo>
                  <a:pt x="43012" y="138799"/>
                </a:lnTo>
                <a:lnTo>
                  <a:pt x="42929" y="135343"/>
                </a:lnTo>
                <a:lnTo>
                  <a:pt x="42866" y="124422"/>
                </a:lnTo>
                <a:lnTo>
                  <a:pt x="43817" y="122950"/>
                </a:lnTo>
                <a:lnTo>
                  <a:pt x="45404" y="121968"/>
                </a:lnTo>
                <a:lnTo>
                  <a:pt x="47415" y="121313"/>
                </a:lnTo>
                <a:lnTo>
                  <a:pt x="52188" y="118046"/>
                </a:lnTo>
                <a:lnTo>
                  <a:pt x="54794" y="115841"/>
                </a:lnTo>
                <a:lnTo>
                  <a:pt x="57485" y="114372"/>
                </a:lnTo>
                <a:lnTo>
                  <a:pt x="63014" y="112739"/>
                </a:lnTo>
                <a:lnTo>
                  <a:pt x="68646" y="112013"/>
                </a:lnTo>
                <a:lnTo>
                  <a:pt x="74324" y="111690"/>
                </a:lnTo>
                <a:lnTo>
                  <a:pt x="80023" y="111547"/>
                </a:lnTo>
                <a:lnTo>
                  <a:pt x="130987" y="111433"/>
                </a:lnTo>
                <a:lnTo>
                  <a:pt x="134950" y="112385"/>
                </a:lnTo>
                <a:lnTo>
                  <a:pt x="139497" y="113973"/>
                </a:lnTo>
                <a:lnTo>
                  <a:pt x="144433" y="115983"/>
                </a:lnTo>
                <a:lnTo>
                  <a:pt x="148676" y="117324"/>
                </a:lnTo>
                <a:lnTo>
                  <a:pt x="152457" y="118218"/>
                </a:lnTo>
                <a:lnTo>
                  <a:pt x="155932" y="118813"/>
                </a:lnTo>
                <a:lnTo>
                  <a:pt x="162330" y="122015"/>
                </a:lnTo>
                <a:lnTo>
                  <a:pt x="165371" y="124202"/>
                </a:lnTo>
                <a:lnTo>
                  <a:pt x="169302" y="125661"/>
                </a:lnTo>
                <a:lnTo>
                  <a:pt x="173828" y="126633"/>
                </a:lnTo>
                <a:lnTo>
                  <a:pt x="178750" y="127281"/>
                </a:lnTo>
                <a:lnTo>
                  <a:pt x="182984" y="128666"/>
                </a:lnTo>
                <a:lnTo>
                  <a:pt x="186760" y="130541"/>
                </a:lnTo>
                <a:lnTo>
                  <a:pt x="190229" y="132744"/>
                </a:lnTo>
                <a:lnTo>
                  <a:pt x="192542" y="135165"/>
                </a:lnTo>
                <a:lnTo>
                  <a:pt x="194084" y="137731"/>
                </a:lnTo>
                <a:lnTo>
                  <a:pt x="195112" y="140395"/>
                </a:lnTo>
                <a:lnTo>
                  <a:pt x="197702" y="143123"/>
                </a:lnTo>
                <a:lnTo>
                  <a:pt x="201334" y="145894"/>
                </a:lnTo>
                <a:lnTo>
                  <a:pt x="211749" y="152635"/>
                </a:lnTo>
                <a:lnTo>
                  <a:pt x="215713" y="156097"/>
                </a:lnTo>
                <a:lnTo>
                  <a:pt x="222885" y="16286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68"/>
          <p:cNvSpPr/>
          <p:nvPr/>
        </p:nvSpPr>
        <p:spPr>
          <a:xfrm>
            <a:off x="7915275" y="3257550"/>
            <a:ext cx="25612" cy="120016"/>
          </a:xfrm>
          <a:custGeom>
            <a:avLst/>
            <a:gdLst/>
            <a:ahLst/>
            <a:cxnLst/>
            <a:rect l="0" t="0" r="0" b="0"/>
            <a:pathLst>
              <a:path w="25612" h="120016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2539" y="17740"/>
                </a:lnTo>
                <a:lnTo>
                  <a:pt x="4550" y="20399"/>
                </a:lnTo>
                <a:lnTo>
                  <a:pt x="5891" y="24077"/>
                </a:lnTo>
                <a:lnTo>
                  <a:pt x="6784" y="28434"/>
                </a:lnTo>
                <a:lnTo>
                  <a:pt x="7381" y="33243"/>
                </a:lnTo>
                <a:lnTo>
                  <a:pt x="8730" y="37402"/>
                </a:lnTo>
                <a:lnTo>
                  <a:pt x="10583" y="41127"/>
                </a:lnTo>
                <a:lnTo>
                  <a:pt x="12770" y="44563"/>
                </a:lnTo>
                <a:lnTo>
                  <a:pt x="14228" y="47806"/>
                </a:lnTo>
                <a:lnTo>
                  <a:pt x="15200" y="50920"/>
                </a:lnTo>
                <a:lnTo>
                  <a:pt x="15849" y="53949"/>
                </a:lnTo>
                <a:lnTo>
                  <a:pt x="16280" y="56921"/>
                </a:lnTo>
                <a:lnTo>
                  <a:pt x="16569" y="59855"/>
                </a:lnTo>
                <a:lnTo>
                  <a:pt x="16760" y="62763"/>
                </a:lnTo>
                <a:lnTo>
                  <a:pt x="16889" y="65654"/>
                </a:lnTo>
                <a:lnTo>
                  <a:pt x="17032" y="71407"/>
                </a:lnTo>
                <a:lnTo>
                  <a:pt x="18022" y="74274"/>
                </a:lnTo>
                <a:lnTo>
                  <a:pt x="19634" y="77139"/>
                </a:lnTo>
                <a:lnTo>
                  <a:pt x="21662" y="80001"/>
                </a:lnTo>
                <a:lnTo>
                  <a:pt x="23014" y="82861"/>
                </a:lnTo>
                <a:lnTo>
                  <a:pt x="23915" y="85721"/>
                </a:lnTo>
                <a:lnTo>
                  <a:pt x="24516" y="88579"/>
                </a:lnTo>
                <a:lnTo>
                  <a:pt x="24917" y="91438"/>
                </a:lnTo>
                <a:lnTo>
                  <a:pt x="25183" y="94296"/>
                </a:lnTo>
                <a:lnTo>
                  <a:pt x="25362" y="97154"/>
                </a:lnTo>
                <a:lnTo>
                  <a:pt x="25559" y="102869"/>
                </a:lnTo>
                <a:lnTo>
                  <a:pt x="25611" y="105727"/>
                </a:lnTo>
                <a:lnTo>
                  <a:pt x="24695" y="107632"/>
                </a:lnTo>
                <a:lnTo>
                  <a:pt x="23130" y="108902"/>
                </a:lnTo>
                <a:lnTo>
                  <a:pt x="21135" y="109749"/>
                </a:lnTo>
                <a:lnTo>
                  <a:pt x="19804" y="111266"/>
                </a:lnTo>
                <a:lnTo>
                  <a:pt x="18919" y="113229"/>
                </a:lnTo>
                <a:lnTo>
                  <a:pt x="17144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69"/>
          <p:cNvSpPr/>
          <p:nvPr/>
        </p:nvSpPr>
        <p:spPr>
          <a:xfrm>
            <a:off x="7949565" y="3060747"/>
            <a:ext cx="221648" cy="205342"/>
          </a:xfrm>
          <a:custGeom>
            <a:avLst/>
            <a:gdLst/>
            <a:ahLst/>
            <a:cxnLst/>
            <a:rect l="0" t="0" r="0" b="0"/>
            <a:pathLst>
              <a:path w="221648" h="205342">
                <a:moveTo>
                  <a:pt x="0" y="33925"/>
                </a:moveTo>
                <a:lnTo>
                  <a:pt x="4551" y="33925"/>
                </a:lnTo>
                <a:lnTo>
                  <a:pt x="5891" y="32973"/>
                </a:lnTo>
                <a:lnTo>
                  <a:pt x="6785" y="31385"/>
                </a:lnTo>
                <a:lnTo>
                  <a:pt x="7381" y="29374"/>
                </a:lnTo>
                <a:lnTo>
                  <a:pt x="8730" y="28034"/>
                </a:lnTo>
                <a:lnTo>
                  <a:pt x="10582" y="27140"/>
                </a:lnTo>
                <a:lnTo>
                  <a:pt x="15849" y="25705"/>
                </a:lnTo>
                <a:lnTo>
                  <a:pt x="21649" y="22970"/>
                </a:lnTo>
                <a:lnTo>
                  <a:pt x="25862" y="20906"/>
                </a:lnTo>
                <a:lnTo>
                  <a:pt x="29623" y="18578"/>
                </a:lnTo>
                <a:lnTo>
                  <a:pt x="36344" y="13452"/>
                </a:lnTo>
                <a:lnTo>
                  <a:pt x="40422" y="11704"/>
                </a:lnTo>
                <a:lnTo>
                  <a:pt x="45045" y="10538"/>
                </a:lnTo>
                <a:lnTo>
                  <a:pt x="50032" y="9762"/>
                </a:lnTo>
                <a:lnTo>
                  <a:pt x="54310" y="9244"/>
                </a:lnTo>
                <a:lnTo>
                  <a:pt x="58114" y="8898"/>
                </a:lnTo>
                <a:lnTo>
                  <a:pt x="61603" y="8668"/>
                </a:lnTo>
                <a:lnTo>
                  <a:pt x="65834" y="7562"/>
                </a:lnTo>
                <a:lnTo>
                  <a:pt x="70558" y="5872"/>
                </a:lnTo>
                <a:lnTo>
                  <a:pt x="75614" y="3793"/>
                </a:lnTo>
                <a:lnTo>
                  <a:pt x="79937" y="2407"/>
                </a:lnTo>
                <a:lnTo>
                  <a:pt x="83771" y="1483"/>
                </a:lnTo>
                <a:lnTo>
                  <a:pt x="90572" y="457"/>
                </a:lnTo>
                <a:lnTo>
                  <a:pt x="96769" y="0"/>
                </a:lnTo>
                <a:lnTo>
                  <a:pt x="100707" y="831"/>
                </a:lnTo>
                <a:lnTo>
                  <a:pt x="105239" y="2337"/>
                </a:lnTo>
                <a:lnTo>
                  <a:pt x="117096" y="7048"/>
                </a:lnTo>
                <a:lnTo>
                  <a:pt x="123798" y="7692"/>
                </a:lnTo>
                <a:lnTo>
                  <a:pt x="134520" y="8106"/>
                </a:lnTo>
                <a:lnTo>
                  <a:pt x="135401" y="9092"/>
                </a:lnTo>
                <a:lnTo>
                  <a:pt x="135987" y="10702"/>
                </a:lnTo>
                <a:lnTo>
                  <a:pt x="136378" y="12728"/>
                </a:lnTo>
                <a:lnTo>
                  <a:pt x="139352" y="17519"/>
                </a:lnTo>
                <a:lnTo>
                  <a:pt x="141478" y="20131"/>
                </a:lnTo>
                <a:lnTo>
                  <a:pt x="142896" y="22824"/>
                </a:lnTo>
                <a:lnTo>
                  <a:pt x="144472" y="28356"/>
                </a:lnTo>
                <a:lnTo>
                  <a:pt x="145172" y="33990"/>
                </a:lnTo>
                <a:lnTo>
                  <a:pt x="145358" y="36826"/>
                </a:lnTo>
                <a:lnTo>
                  <a:pt x="146435" y="39669"/>
                </a:lnTo>
                <a:lnTo>
                  <a:pt x="150172" y="45368"/>
                </a:lnTo>
                <a:lnTo>
                  <a:pt x="150597" y="47269"/>
                </a:lnTo>
                <a:lnTo>
                  <a:pt x="149928" y="48536"/>
                </a:lnTo>
                <a:lnTo>
                  <a:pt x="148529" y="49380"/>
                </a:lnTo>
                <a:lnTo>
                  <a:pt x="147597" y="50896"/>
                </a:lnTo>
                <a:lnTo>
                  <a:pt x="146560" y="55120"/>
                </a:lnTo>
                <a:lnTo>
                  <a:pt x="143561" y="60173"/>
                </a:lnTo>
                <a:lnTo>
                  <a:pt x="141427" y="62854"/>
                </a:lnTo>
                <a:lnTo>
                  <a:pt x="139052" y="64641"/>
                </a:lnTo>
                <a:lnTo>
                  <a:pt x="133874" y="66627"/>
                </a:lnTo>
                <a:lnTo>
                  <a:pt x="128396" y="70049"/>
                </a:lnTo>
                <a:lnTo>
                  <a:pt x="125603" y="72295"/>
                </a:lnTo>
                <a:lnTo>
                  <a:pt x="122788" y="73793"/>
                </a:lnTo>
                <a:lnTo>
                  <a:pt x="117119" y="75456"/>
                </a:lnTo>
                <a:lnTo>
                  <a:pt x="111425" y="78736"/>
                </a:lnTo>
                <a:lnTo>
                  <a:pt x="108574" y="80944"/>
                </a:lnTo>
                <a:lnTo>
                  <a:pt x="102864" y="83397"/>
                </a:lnTo>
                <a:lnTo>
                  <a:pt x="95989" y="84972"/>
                </a:lnTo>
                <a:lnTo>
                  <a:pt x="90248" y="85245"/>
                </a:lnTo>
                <a:lnTo>
                  <a:pt x="85725" y="85360"/>
                </a:lnTo>
                <a:lnTo>
                  <a:pt x="90276" y="85360"/>
                </a:lnTo>
                <a:lnTo>
                  <a:pt x="92568" y="84408"/>
                </a:lnTo>
                <a:lnTo>
                  <a:pt x="97656" y="80809"/>
                </a:lnTo>
                <a:lnTo>
                  <a:pt x="101299" y="79469"/>
                </a:lnTo>
                <a:lnTo>
                  <a:pt x="105632" y="78575"/>
                </a:lnTo>
                <a:lnTo>
                  <a:pt x="110426" y="77979"/>
                </a:lnTo>
                <a:lnTo>
                  <a:pt x="114575" y="77582"/>
                </a:lnTo>
                <a:lnTo>
                  <a:pt x="118293" y="77317"/>
                </a:lnTo>
                <a:lnTo>
                  <a:pt x="121725" y="77140"/>
                </a:lnTo>
                <a:lnTo>
                  <a:pt x="130617" y="76945"/>
                </a:lnTo>
                <a:lnTo>
                  <a:pt x="151849" y="76819"/>
                </a:lnTo>
                <a:lnTo>
                  <a:pt x="156477" y="77761"/>
                </a:lnTo>
                <a:lnTo>
                  <a:pt x="160515" y="79341"/>
                </a:lnTo>
                <a:lnTo>
                  <a:pt x="164160" y="81348"/>
                </a:lnTo>
                <a:lnTo>
                  <a:pt x="170750" y="83577"/>
                </a:lnTo>
                <a:lnTo>
                  <a:pt x="173841" y="84171"/>
                </a:lnTo>
                <a:lnTo>
                  <a:pt x="177807" y="84567"/>
                </a:lnTo>
                <a:lnTo>
                  <a:pt x="182354" y="84832"/>
                </a:lnTo>
                <a:lnTo>
                  <a:pt x="187293" y="85008"/>
                </a:lnTo>
                <a:lnTo>
                  <a:pt x="191536" y="86078"/>
                </a:lnTo>
                <a:lnTo>
                  <a:pt x="195318" y="87744"/>
                </a:lnTo>
                <a:lnTo>
                  <a:pt x="202060" y="92134"/>
                </a:lnTo>
                <a:lnTo>
                  <a:pt x="208232" y="97261"/>
                </a:lnTo>
                <a:lnTo>
                  <a:pt x="210258" y="99961"/>
                </a:lnTo>
                <a:lnTo>
                  <a:pt x="212511" y="105502"/>
                </a:lnTo>
                <a:lnTo>
                  <a:pt x="213511" y="111140"/>
                </a:lnTo>
                <a:lnTo>
                  <a:pt x="213778" y="113977"/>
                </a:lnTo>
                <a:lnTo>
                  <a:pt x="214908" y="116820"/>
                </a:lnTo>
                <a:lnTo>
                  <a:pt x="218705" y="122520"/>
                </a:lnTo>
                <a:lnTo>
                  <a:pt x="221027" y="128228"/>
                </a:lnTo>
                <a:lnTo>
                  <a:pt x="221647" y="131084"/>
                </a:lnTo>
                <a:lnTo>
                  <a:pt x="221106" y="133940"/>
                </a:lnTo>
                <a:lnTo>
                  <a:pt x="217967" y="139654"/>
                </a:lnTo>
                <a:lnTo>
                  <a:pt x="213397" y="145368"/>
                </a:lnTo>
                <a:lnTo>
                  <a:pt x="208190" y="151083"/>
                </a:lnTo>
                <a:lnTo>
                  <a:pt x="199905" y="159655"/>
                </a:lnTo>
                <a:lnTo>
                  <a:pt x="194256" y="165370"/>
                </a:lnTo>
                <a:lnTo>
                  <a:pt x="190465" y="168228"/>
                </a:lnTo>
                <a:lnTo>
                  <a:pt x="186031" y="171085"/>
                </a:lnTo>
                <a:lnTo>
                  <a:pt x="181171" y="173943"/>
                </a:lnTo>
                <a:lnTo>
                  <a:pt x="176978" y="176800"/>
                </a:lnTo>
                <a:lnTo>
                  <a:pt x="173231" y="179658"/>
                </a:lnTo>
                <a:lnTo>
                  <a:pt x="169779" y="182515"/>
                </a:lnTo>
                <a:lnTo>
                  <a:pt x="165574" y="184420"/>
                </a:lnTo>
                <a:lnTo>
                  <a:pt x="160865" y="185690"/>
                </a:lnTo>
                <a:lnTo>
                  <a:pt x="155821" y="186537"/>
                </a:lnTo>
                <a:lnTo>
                  <a:pt x="151505" y="188054"/>
                </a:lnTo>
                <a:lnTo>
                  <a:pt x="147677" y="190017"/>
                </a:lnTo>
                <a:lnTo>
                  <a:pt x="140881" y="193787"/>
                </a:lnTo>
                <a:lnTo>
                  <a:pt x="134686" y="195462"/>
                </a:lnTo>
                <a:lnTo>
                  <a:pt x="128758" y="198747"/>
                </a:lnTo>
                <a:lnTo>
                  <a:pt x="125843" y="200956"/>
                </a:lnTo>
                <a:lnTo>
                  <a:pt x="120064" y="203411"/>
                </a:lnTo>
                <a:lnTo>
                  <a:pt x="114322" y="204502"/>
                </a:lnTo>
                <a:lnTo>
                  <a:pt x="108595" y="204987"/>
                </a:lnTo>
                <a:lnTo>
                  <a:pt x="102874" y="205203"/>
                </a:lnTo>
                <a:lnTo>
                  <a:pt x="95991" y="205341"/>
                </a:lnTo>
                <a:lnTo>
                  <a:pt x="89970" y="202820"/>
                </a:lnTo>
                <a:lnTo>
                  <a:pt x="77903" y="197155"/>
                </a:lnTo>
                <a:lnTo>
                  <a:pt x="71409" y="196872"/>
                </a:lnTo>
                <a:lnTo>
                  <a:pt x="68579" y="19680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0"/>
          <p:cNvSpPr/>
          <p:nvPr/>
        </p:nvSpPr>
        <p:spPr>
          <a:xfrm>
            <a:off x="8112442" y="3000375"/>
            <a:ext cx="257107" cy="282893"/>
          </a:xfrm>
          <a:custGeom>
            <a:avLst/>
            <a:gdLst/>
            <a:ahLst/>
            <a:cxnLst/>
            <a:rect l="0" t="0" r="0" b="0"/>
            <a:pathLst>
              <a:path w="257107" h="282893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1931" y="7380"/>
                </a:lnTo>
                <a:lnTo>
                  <a:pt x="19908" y="8043"/>
                </a:lnTo>
                <a:lnTo>
                  <a:pt x="28850" y="8337"/>
                </a:lnTo>
                <a:lnTo>
                  <a:pt x="40192" y="8502"/>
                </a:lnTo>
                <a:lnTo>
                  <a:pt x="49931" y="8541"/>
                </a:lnTo>
                <a:lnTo>
                  <a:pt x="55195" y="9504"/>
                </a:lnTo>
                <a:lnTo>
                  <a:pt x="60609" y="11098"/>
                </a:lnTo>
                <a:lnTo>
                  <a:pt x="66124" y="13114"/>
                </a:lnTo>
                <a:lnTo>
                  <a:pt x="72658" y="14457"/>
                </a:lnTo>
                <a:lnTo>
                  <a:pt x="79871" y="15353"/>
                </a:lnTo>
                <a:lnTo>
                  <a:pt x="87538" y="15950"/>
                </a:lnTo>
                <a:lnTo>
                  <a:pt x="94553" y="17301"/>
                </a:lnTo>
                <a:lnTo>
                  <a:pt x="101135" y="19154"/>
                </a:lnTo>
                <a:lnTo>
                  <a:pt x="107429" y="21342"/>
                </a:lnTo>
                <a:lnTo>
                  <a:pt x="112577" y="23753"/>
                </a:lnTo>
                <a:lnTo>
                  <a:pt x="116961" y="26312"/>
                </a:lnTo>
                <a:lnTo>
                  <a:pt x="120836" y="28972"/>
                </a:lnTo>
                <a:lnTo>
                  <a:pt x="126278" y="31697"/>
                </a:lnTo>
                <a:lnTo>
                  <a:pt x="132763" y="34466"/>
                </a:lnTo>
                <a:lnTo>
                  <a:pt x="139944" y="37265"/>
                </a:lnTo>
                <a:lnTo>
                  <a:pt x="145684" y="40083"/>
                </a:lnTo>
                <a:lnTo>
                  <a:pt x="150462" y="42914"/>
                </a:lnTo>
                <a:lnTo>
                  <a:pt x="154601" y="45754"/>
                </a:lnTo>
                <a:lnTo>
                  <a:pt x="159265" y="48600"/>
                </a:lnTo>
                <a:lnTo>
                  <a:pt x="164279" y="51450"/>
                </a:lnTo>
                <a:lnTo>
                  <a:pt x="174931" y="57156"/>
                </a:lnTo>
                <a:lnTo>
                  <a:pt x="202965" y="71438"/>
                </a:lnTo>
                <a:lnTo>
                  <a:pt x="207700" y="75248"/>
                </a:lnTo>
                <a:lnTo>
                  <a:pt x="211809" y="79693"/>
                </a:lnTo>
                <a:lnTo>
                  <a:pt x="215501" y="84561"/>
                </a:lnTo>
                <a:lnTo>
                  <a:pt x="219868" y="88759"/>
                </a:lnTo>
                <a:lnTo>
                  <a:pt x="224683" y="92510"/>
                </a:lnTo>
                <a:lnTo>
                  <a:pt x="229799" y="95963"/>
                </a:lnTo>
                <a:lnTo>
                  <a:pt x="233209" y="100170"/>
                </a:lnTo>
                <a:lnTo>
                  <a:pt x="235483" y="104880"/>
                </a:lnTo>
                <a:lnTo>
                  <a:pt x="236998" y="109925"/>
                </a:lnTo>
                <a:lnTo>
                  <a:pt x="239914" y="115193"/>
                </a:lnTo>
                <a:lnTo>
                  <a:pt x="243763" y="120610"/>
                </a:lnTo>
                <a:lnTo>
                  <a:pt x="248233" y="126127"/>
                </a:lnTo>
                <a:lnTo>
                  <a:pt x="251214" y="131709"/>
                </a:lnTo>
                <a:lnTo>
                  <a:pt x="253202" y="137336"/>
                </a:lnTo>
                <a:lnTo>
                  <a:pt x="254527" y="142992"/>
                </a:lnTo>
                <a:lnTo>
                  <a:pt x="255998" y="151817"/>
                </a:lnTo>
                <a:lnTo>
                  <a:pt x="256652" y="159866"/>
                </a:lnTo>
                <a:lnTo>
                  <a:pt x="256943" y="169794"/>
                </a:lnTo>
                <a:lnTo>
                  <a:pt x="257106" y="186093"/>
                </a:lnTo>
                <a:lnTo>
                  <a:pt x="256177" y="190737"/>
                </a:lnTo>
                <a:lnTo>
                  <a:pt x="252604" y="198437"/>
                </a:lnTo>
                <a:lnTo>
                  <a:pt x="251270" y="202776"/>
                </a:lnTo>
                <a:lnTo>
                  <a:pt x="250381" y="207574"/>
                </a:lnTo>
                <a:lnTo>
                  <a:pt x="249788" y="212677"/>
                </a:lnTo>
                <a:lnTo>
                  <a:pt x="247488" y="217032"/>
                </a:lnTo>
                <a:lnTo>
                  <a:pt x="239852" y="224411"/>
                </a:lnTo>
                <a:lnTo>
                  <a:pt x="232648" y="230866"/>
                </a:lnTo>
                <a:lnTo>
                  <a:pt x="226271" y="237862"/>
                </a:lnTo>
                <a:lnTo>
                  <a:pt x="223238" y="242394"/>
                </a:lnTo>
                <a:lnTo>
                  <a:pt x="220263" y="247321"/>
                </a:lnTo>
                <a:lnTo>
                  <a:pt x="217327" y="250606"/>
                </a:lnTo>
                <a:lnTo>
                  <a:pt x="214417" y="252795"/>
                </a:lnTo>
                <a:lnTo>
                  <a:pt x="208644" y="256181"/>
                </a:lnTo>
                <a:lnTo>
                  <a:pt x="202903" y="260860"/>
                </a:lnTo>
                <a:lnTo>
                  <a:pt x="197177" y="266115"/>
                </a:lnTo>
                <a:lnTo>
                  <a:pt x="190290" y="272699"/>
                </a:lnTo>
                <a:lnTo>
                  <a:pt x="184546" y="278390"/>
                </a:lnTo>
                <a:lnTo>
                  <a:pt x="182086" y="279891"/>
                </a:lnTo>
                <a:lnTo>
                  <a:pt x="175025" y="282003"/>
                </a:lnTo>
                <a:lnTo>
                  <a:pt x="171463" y="282889"/>
                </a:lnTo>
                <a:lnTo>
                  <a:pt x="180023" y="282892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1"/>
          <p:cNvSpPr/>
          <p:nvPr/>
        </p:nvSpPr>
        <p:spPr>
          <a:xfrm>
            <a:off x="7100922" y="4491990"/>
            <a:ext cx="85690" cy="77152"/>
          </a:xfrm>
          <a:custGeom>
            <a:avLst/>
            <a:gdLst/>
            <a:ahLst/>
            <a:cxnLst/>
            <a:rect l="0" t="0" r="0" b="0"/>
            <a:pathLst>
              <a:path w="85690" h="77152">
                <a:moveTo>
                  <a:pt x="59972" y="8572"/>
                </a:moveTo>
                <a:lnTo>
                  <a:pt x="55421" y="8572"/>
                </a:lnTo>
                <a:lnTo>
                  <a:pt x="54081" y="7620"/>
                </a:lnTo>
                <a:lnTo>
                  <a:pt x="53187" y="6032"/>
                </a:lnTo>
                <a:lnTo>
                  <a:pt x="51754" y="1191"/>
                </a:lnTo>
                <a:lnTo>
                  <a:pt x="50683" y="794"/>
                </a:lnTo>
                <a:lnTo>
                  <a:pt x="49017" y="529"/>
                </a:lnTo>
                <a:lnTo>
                  <a:pt x="43189" y="30"/>
                </a:lnTo>
                <a:lnTo>
                  <a:pt x="26982" y="0"/>
                </a:lnTo>
                <a:lnTo>
                  <a:pt x="25596" y="952"/>
                </a:lnTo>
                <a:lnTo>
                  <a:pt x="23720" y="2540"/>
                </a:lnTo>
                <a:lnTo>
                  <a:pt x="18416" y="7381"/>
                </a:lnTo>
                <a:lnTo>
                  <a:pt x="17028" y="7778"/>
                </a:lnTo>
                <a:lnTo>
                  <a:pt x="15151" y="8043"/>
                </a:lnTo>
                <a:lnTo>
                  <a:pt x="12946" y="8219"/>
                </a:lnTo>
                <a:lnTo>
                  <a:pt x="11477" y="9289"/>
                </a:lnTo>
                <a:lnTo>
                  <a:pt x="10497" y="10955"/>
                </a:lnTo>
                <a:lnTo>
                  <a:pt x="9843" y="13019"/>
                </a:lnTo>
                <a:lnTo>
                  <a:pt x="10361" y="15346"/>
                </a:lnTo>
                <a:lnTo>
                  <a:pt x="11658" y="17851"/>
                </a:lnTo>
                <a:lnTo>
                  <a:pt x="13476" y="20473"/>
                </a:lnTo>
                <a:lnTo>
                  <a:pt x="14687" y="23173"/>
                </a:lnTo>
                <a:lnTo>
                  <a:pt x="15495" y="25926"/>
                </a:lnTo>
                <a:lnTo>
                  <a:pt x="16791" y="32638"/>
                </a:lnTo>
                <a:lnTo>
                  <a:pt x="16897" y="34141"/>
                </a:lnTo>
                <a:lnTo>
                  <a:pt x="16968" y="36095"/>
                </a:lnTo>
                <a:lnTo>
                  <a:pt x="17068" y="43397"/>
                </a:lnTo>
                <a:lnTo>
                  <a:pt x="17110" y="71446"/>
                </a:lnTo>
                <a:lnTo>
                  <a:pt x="18062" y="73348"/>
                </a:lnTo>
                <a:lnTo>
                  <a:pt x="19650" y="74616"/>
                </a:lnTo>
                <a:lnTo>
                  <a:pt x="24491" y="76651"/>
                </a:lnTo>
                <a:lnTo>
                  <a:pt x="25840" y="76818"/>
                </a:lnTo>
                <a:lnTo>
                  <a:pt x="27693" y="76930"/>
                </a:lnTo>
                <a:lnTo>
                  <a:pt x="32291" y="77053"/>
                </a:lnTo>
                <a:lnTo>
                  <a:pt x="54621" y="77151"/>
                </a:lnTo>
                <a:lnTo>
                  <a:pt x="56405" y="76199"/>
                </a:lnTo>
                <a:lnTo>
                  <a:pt x="57594" y="74612"/>
                </a:lnTo>
                <a:lnTo>
                  <a:pt x="58387" y="72601"/>
                </a:lnTo>
                <a:lnTo>
                  <a:pt x="59868" y="70308"/>
                </a:lnTo>
                <a:lnTo>
                  <a:pt x="61808" y="67827"/>
                </a:lnTo>
                <a:lnTo>
                  <a:pt x="64053" y="65220"/>
                </a:lnTo>
                <a:lnTo>
                  <a:pt x="66504" y="62530"/>
                </a:lnTo>
                <a:lnTo>
                  <a:pt x="71765" y="57001"/>
                </a:lnTo>
                <a:lnTo>
                  <a:pt x="80082" y="48533"/>
                </a:lnTo>
                <a:lnTo>
                  <a:pt x="81951" y="45690"/>
                </a:lnTo>
                <a:lnTo>
                  <a:pt x="83198" y="42843"/>
                </a:lnTo>
                <a:lnTo>
                  <a:pt x="85198" y="35979"/>
                </a:lnTo>
                <a:lnTo>
                  <a:pt x="85362" y="34463"/>
                </a:lnTo>
                <a:lnTo>
                  <a:pt x="85471" y="32501"/>
                </a:lnTo>
                <a:lnTo>
                  <a:pt x="85647" y="27057"/>
                </a:lnTo>
                <a:lnTo>
                  <a:pt x="85689" y="17532"/>
                </a:lnTo>
                <a:lnTo>
                  <a:pt x="84737" y="16451"/>
                </a:lnTo>
                <a:lnTo>
                  <a:pt x="78309" y="9798"/>
                </a:lnTo>
                <a:lnTo>
                  <a:pt x="76960" y="9389"/>
                </a:lnTo>
                <a:lnTo>
                  <a:pt x="75107" y="9117"/>
                </a:lnTo>
                <a:lnTo>
                  <a:pt x="72920" y="8935"/>
                </a:lnTo>
                <a:lnTo>
                  <a:pt x="70510" y="8814"/>
                </a:lnTo>
                <a:lnTo>
                  <a:pt x="65290" y="8680"/>
                </a:lnTo>
                <a:lnTo>
                  <a:pt x="21881" y="8572"/>
                </a:lnTo>
                <a:lnTo>
                  <a:pt x="19339" y="9525"/>
                </a:lnTo>
                <a:lnTo>
                  <a:pt x="16691" y="11112"/>
                </a:lnTo>
                <a:lnTo>
                  <a:pt x="10148" y="15953"/>
                </a:lnTo>
                <a:lnTo>
                  <a:pt x="8659" y="17302"/>
                </a:lnTo>
                <a:lnTo>
                  <a:pt x="4464" y="21343"/>
                </a:lnTo>
                <a:lnTo>
                  <a:pt x="2964" y="23753"/>
                </a:lnTo>
                <a:lnTo>
                  <a:pt x="1965" y="26313"/>
                </a:lnTo>
                <a:lnTo>
                  <a:pt x="360" y="32714"/>
                </a:lnTo>
                <a:lnTo>
                  <a:pt x="229" y="34192"/>
                </a:lnTo>
                <a:lnTo>
                  <a:pt x="141" y="36129"/>
                </a:lnTo>
                <a:lnTo>
                  <a:pt x="43" y="40823"/>
                </a:lnTo>
                <a:lnTo>
                  <a:pt x="0" y="46083"/>
                </a:lnTo>
                <a:lnTo>
                  <a:pt x="941" y="47867"/>
                </a:lnTo>
                <a:lnTo>
                  <a:pt x="2521" y="49056"/>
                </a:lnTo>
                <a:lnTo>
                  <a:pt x="4526" y="49849"/>
                </a:lnTo>
                <a:lnTo>
                  <a:pt x="6816" y="51330"/>
                </a:lnTo>
                <a:lnTo>
                  <a:pt x="9295" y="53270"/>
                </a:lnTo>
                <a:lnTo>
                  <a:pt x="11900" y="55516"/>
                </a:lnTo>
                <a:lnTo>
                  <a:pt x="13636" y="57965"/>
                </a:lnTo>
                <a:lnTo>
                  <a:pt x="14794" y="60551"/>
                </a:lnTo>
                <a:lnTo>
                  <a:pt x="15566" y="63227"/>
                </a:lnTo>
                <a:lnTo>
                  <a:pt x="17034" y="65011"/>
                </a:lnTo>
                <a:lnTo>
                  <a:pt x="18965" y="66201"/>
                </a:lnTo>
                <a:lnTo>
                  <a:pt x="24356" y="68110"/>
                </a:lnTo>
                <a:lnTo>
                  <a:pt x="25750" y="69219"/>
                </a:lnTo>
                <a:lnTo>
                  <a:pt x="27633" y="70911"/>
                </a:lnTo>
                <a:lnTo>
                  <a:pt x="29841" y="72991"/>
                </a:lnTo>
                <a:lnTo>
                  <a:pt x="32265" y="74378"/>
                </a:lnTo>
                <a:lnTo>
                  <a:pt x="34833" y="75303"/>
                </a:lnTo>
                <a:lnTo>
                  <a:pt x="37498" y="75919"/>
                </a:lnTo>
                <a:lnTo>
                  <a:pt x="40227" y="76330"/>
                </a:lnTo>
                <a:lnTo>
                  <a:pt x="42999" y="76604"/>
                </a:lnTo>
                <a:lnTo>
                  <a:pt x="45799" y="76787"/>
                </a:lnTo>
                <a:lnTo>
                  <a:pt x="48619" y="76909"/>
                </a:lnTo>
                <a:lnTo>
                  <a:pt x="54292" y="77044"/>
                </a:lnTo>
                <a:lnTo>
                  <a:pt x="57137" y="76128"/>
                </a:lnTo>
                <a:lnTo>
                  <a:pt x="59988" y="74564"/>
                </a:lnTo>
                <a:lnTo>
                  <a:pt x="62839" y="72569"/>
                </a:lnTo>
                <a:lnTo>
                  <a:pt x="65694" y="71239"/>
                </a:lnTo>
                <a:lnTo>
                  <a:pt x="68550" y="70353"/>
                </a:lnTo>
                <a:lnTo>
                  <a:pt x="71406" y="69762"/>
                </a:lnTo>
                <a:lnTo>
                  <a:pt x="74262" y="69368"/>
                </a:lnTo>
                <a:lnTo>
                  <a:pt x="77119" y="69105"/>
                </a:lnTo>
                <a:lnTo>
                  <a:pt x="79976" y="68930"/>
                </a:lnTo>
                <a:lnTo>
                  <a:pt x="81881" y="67861"/>
                </a:lnTo>
                <a:lnTo>
                  <a:pt x="83151" y="66195"/>
                </a:lnTo>
                <a:lnTo>
                  <a:pt x="85188" y="61230"/>
                </a:lnTo>
                <a:lnTo>
                  <a:pt x="85356" y="59870"/>
                </a:lnTo>
                <a:lnTo>
                  <a:pt x="85467" y="58010"/>
                </a:lnTo>
                <a:lnTo>
                  <a:pt x="85591" y="53405"/>
                </a:lnTo>
                <a:lnTo>
                  <a:pt x="85686" y="35948"/>
                </a:lnTo>
                <a:lnTo>
                  <a:pt x="84735" y="34443"/>
                </a:lnTo>
                <a:lnTo>
                  <a:pt x="83149" y="32487"/>
                </a:lnTo>
                <a:lnTo>
                  <a:pt x="81138" y="30230"/>
                </a:lnTo>
                <a:lnTo>
                  <a:pt x="78845" y="28726"/>
                </a:lnTo>
                <a:lnTo>
                  <a:pt x="76364" y="27723"/>
                </a:lnTo>
                <a:lnTo>
                  <a:pt x="73758" y="27055"/>
                </a:lnTo>
                <a:lnTo>
                  <a:pt x="71068" y="25656"/>
                </a:lnTo>
                <a:lnTo>
                  <a:pt x="68322" y="23772"/>
                </a:lnTo>
                <a:lnTo>
                  <a:pt x="65539" y="21563"/>
                </a:lnTo>
                <a:lnTo>
                  <a:pt x="62731" y="20090"/>
                </a:lnTo>
                <a:lnTo>
                  <a:pt x="59906" y="19108"/>
                </a:lnTo>
                <a:lnTo>
                  <a:pt x="57072" y="18454"/>
                </a:lnTo>
                <a:lnTo>
                  <a:pt x="54228" y="18017"/>
                </a:lnTo>
                <a:lnTo>
                  <a:pt x="51380" y="17726"/>
                </a:lnTo>
                <a:lnTo>
                  <a:pt x="48529" y="17532"/>
                </a:lnTo>
                <a:lnTo>
                  <a:pt x="45676" y="17403"/>
                </a:lnTo>
                <a:lnTo>
                  <a:pt x="39966" y="17260"/>
                </a:lnTo>
                <a:lnTo>
                  <a:pt x="31396" y="17178"/>
                </a:lnTo>
                <a:lnTo>
                  <a:pt x="29492" y="18120"/>
                </a:lnTo>
                <a:lnTo>
                  <a:pt x="28222" y="19700"/>
                </a:lnTo>
                <a:lnTo>
                  <a:pt x="26184" y="24529"/>
                </a:lnTo>
                <a:lnTo>
                  <a:pt x="25064" y="25877"/>
                </a:lnTo>
                <a:lnTo>
                  <a:pt x="23366" y="27729"/>
                </a:lnTo>
                <a:lnTo>
                  <a:pt x="21280" y="29916"/>
                </a:lnTo>
                <a:lnTo>
                  <a:pt x="19890" y="32326"/>
                </a:lnTo>
                <a:lnTo>
                  <a:pt x="18964" y="34886"/>
                </a:lnTo>
                <a:lnTo>
                  <a:pt x="18346" y="37545"/>
                </a:lnTo>
                <a:lnTo>
                  <a:pt x="17934" y="40270"/>
                </a:lnTo>
                <a:lnTo>
                  <a:pt x="17659" y="43039"/>
                </a:lnTo>
                <a:lnTo>
                  <a:pt x="17477" y="45838"/>
                </a:lnTo>
                <a:lnTo>
                  <a:pt x="17355" y="48656"/>
                </a:lnTo>
                <a:lnTo>
                  <a:pt x="17142" y="58324"/>
                </a:lnTo>
                <a:lnTo>
                  <a:pt x="18084" y="59837"/>
                </a:lnTo>
                <a:lnTo>
                  <a:pt x="19665" y="61799"/>
                </a:lnTo>
                <a:lnTo>
                  <a:pt x="24494" y="67240"/>
                </a:lnTo>
                <a:lnTo>
                  <a:pt x="29881" y="72734"/>
                </a:lnTo>
                <a:lnTo>
                  <a:pt x="32292" y="73254"/>
                </a:lnTo>
                <a:lnTo>
                  <a:pt x="34851" y="72648"/>
                </a:lnTo>
                <a:lnTo>
                  <a:pt x="41252" y="69383"/>
                </a:lnTo>
                <a:lnTo>
                  <a:pt x="42730" y="69115"/>
                </a:lnTo>
                <a:lnTo>
                  <a:pt x="44667" y="68937"/>
                </a:lnTo>
                <a:lnTo>
                  <a:pt x="46912" y="68818"/>
                </a:lnTo>
                <a:lnTo>
                  <a:pt x="49360" y="67786"/>
                </a:lnTo>
                <a:lnTo>
                  <a:pt x="51946" y="66146"/>
                </a:lnTo>
                <a:lnTo>
                  <a:pt x="54621" y="64099"/>
                </a:lnTo>
                <a:lnTo>
                  <a:pt x="56405" y="61783"/>
                </a:lnTo>
                <a:lnTo>
                  <a:pt x="57594" y="59286"/>
                </a:lnTo>
                <a:lnTo>
                  <a:pt x="58387" y="56669"/>
                </a:lnTo>
                <a:lnTo>
                  <a:pt x="59868" y="53972"/>
                </a:lnTo>
                <a:lnTo>
                  <a:pt x="61808" y="51221"/>
                </a:lnTo>
                <a:lnTo>
                  <a:pt x="64053" y="48435"/>
                </a:lnTo>
                <a:lnTo>
                  <a:pt x="66504" y="45625"/>
                </a:lnTo>
                <a:lnTo>
                  <a:pt x="69089" y="42799"/>
                </a:lnTo>
                <a:lnTo>
                  <a:pt x="71765" y="39962"/>
                </a:lnTo>
                <a:lnTo>
                  <a:pt x="73550" y="37119"/>
                </a:lnTo>
                <a:lnTo>
                  <a:pt x="74739" y="34271"/>
                </a:lnTo>
                <a:lnTo>
                  <a:pt x="75532" y="31420"/>
                </a:lnTo>
                <a:lnTo>
                  <a:pt x="77013" y="28567"/>
                </a:lnTo>
                <a:lnTo>
                  <a:pt x="78953" y="25712"/>
                </a:lnTo>
                <a:lnTo>
                  <a:pt x="84359" y="18837"/>
                </a:lnTo>
                <a:lnTo>
                  <a:pt x="83851" y="17320"/>
                </a:lnTo>
                <a:lnTo>
                  <a:pt x="82558" y="15357"/>
                </a:lnTo>
                <a:lnTo>
                  <a:pt x="78192" y="9912"/>
                </a:lnTo>
                <a:lnTo>
                  <a:pt x="76881" y="9466"/>
                </a:lnTo>
                <a:lnTo>
                  <a:pt x="75056" y="9168"/>
                </a:lnTo>
                <a:lnTo>
                  <a:pt x="72885" y="8969"/>
                </a:lnTo>
                <a:lnTo>
                  <a:pt x="70486" y="8837"/>
                </a:lnTo>
                <a:lnTo>
                  <a:pt x="61545" y="8607"/>
                </a:lnTo>
                <a:lnTo>
                  <a:pt x="44413" y="8573"/>
                </a:lnTo>
                <a:lnTo>
                  <a:pt x="43885" y="9525"/>
                </a:lnTo>
                <a:lnTo>
                  <a:pt x="43532" y="11112"/>
                </a:lnTo>
                <a:lnTo>
                  <a:pt x="42967" y="15953"/>
                </a:lnTo>
                <a:lnTo>
                  <a:pt x="42921" y="17302"/>
                </a:lnTo>
                <a:lnTo>
                  <a:pt x="42828" y="25717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2"/>
          <p:cNvSpPr/>
          <p:nvPr/>
        </p:nvSpPr>
        <p:spPr>
          <a:xfrm>
            <a:off x="7340951" y="4371975"/>
            <a:ext cx="137127" cy="257176"/>
          </a:xfrm>
          <a:custGeom>
            <a:avLst/>
            <a:gdLst/>
            <a:ahLst/>
            <a:cxnLst/>
            <a:rect l="0" t="0" r="0" b="0"/>
            <a:pathLst>
              <a:path w="137127" h="257176">
                <a:moveTo>
                  <a:pt x="137126" y="0"/>
                </a:moveTo>
                <a:lnTo>
                  <a:pt x="121175" y="0"/>
                </a:lnTo>
                <a:lnTo>
                  <a:pt x="120778" y="952"/>
                </a:lnTo>
                <a:lnTo>
                  <a:pt x="120335" y="4550"/>
                </a:lnTo>
                <a:lnTo>
                  <a:pt x="119264" y="5891"/>
                </a:lnTo>
                <a:lnTo>
                  <a:pt x="117598" y="6785"/>
                </a:lnTo>
                <a:lnTo>
                  <a:pt x="115536" y="7380"/>
                </a:lnTo>
                <a:lnTo>
                  <a:pt x="114159" y="8730"/>
                </a:lnTo>
                <a:lnTo>
                  <a:pt x="113243" y="10583"/>
                </a:lnTo>
                <a:lnTo>
                  <a:pt x="112632" y="12770"/>
                </a:lnTo>
                <a:lnTo>
                  <a:pt x="109412" y="17741"/>
                </a:lnTo>
                <a:lnTo>
                  <a:pt x="107220" y="20399"/>
                </a:lnTo>
                <a:lnTo>
                  <a:pt x="104806" y="23124"/>
                </a:lnTo>
                <a:lnTo>
                  <a:pt x="99584" y="28693"/>
                </a:lnTo>
                <a:lnTo>
                  <a:pt x="85639" y="42878"/>
                </a:lnTo>
                <a:lnTo>
                  <a:pt x="82798" y="45730"/>
                </a:lnTo>
                <a:lnTo>
                  <a:pt x="79953" y="49537"/>
                </a:lnTo>
                <a:lnTo>
                  <a:pt x="77103" y="53980"/>
                </a:lnTo>
                <a:lnTo>
                  <a:pt x="74251" y="58846"/>
                </a:lnTo>
                <a:lnTo>
                  <a:pt x="70444" y="63043"/>
                </a:lnTo>
                <a:lnTo>
                  <a:pt x="66002" y="66794"/>
                </a:lnTo>
                <a:lnTo>
                  <a:pt x="61135" y="70247"/>
                </a:lnTo>
                <a:lnTo>
                  <a:pt x="56937" y="73501"/>
                </a:lnTo>
                <a:lnTo>
                  <a:pt x="53187" y="76623"/>
                </a:lnTo>
                <a:lnTo>
                  <a:pt x="49734" y="79657"/>
                </a:lnTo>
                <a:lnTo>
                  <a:pt x="46480" y="82632"/>
                </a:lnTo>
                <a:lnTo>
                  <a:pt x="40324" y="88478"/>
                </a:lnTo>
                <a:lnTo>
                  <a:pt x="37349" y="92323"/>
                </a:lnTo>
                <a:lnTo>
                  <a:pt x="34413" y="96791"/>
                </a:lnTo>
                <a:lnTo>
                  <a:pt x="31503" y="101675"/>
                </a:lnTo>
                <a:lnTo>
                  <a:pt x="28270" y="109641"/>
                </a:lnTo>
                <a:lnTo>
                  <a:pt x="27408" y="113099"/>
                </a:lnTo>
                <a:lnTo>
                  <a:pt x="23911" y="119481"/>
                </a:lnTo>
                <a:lnTo>
                  <a:pt x="21644" y="122517"/>
                </a:lnTo>
                <a:lnTo>
                  <a:pt x="19181" y="125493"/>
                </a:lnTo>
                <a:lnTo>
                  <a:pt x="16585" y="128429"/>
                </a:lnTo>
                <a:lnTo>
                  <a:pt x="13903" y="131339"/>
                </a:lnTo>
                <a:lnTo>
                  <a:pt x="12114" y="135184"/>
                </a:lnTo>
                <a:lnTo>
                  <a:pt x="10923" y="139653"/>
                </a:lnTo>
                <a:lnTo>
                  <a:pt x="10128" y="144537"/>
                </a:lnTo>
                <a:lnTo>
                  <a:pt x="6705" y="152504"/>
                </a:lnTo>
                <a:lnTo>
                  <a:pt x="2961" y="159219"/>
                </a:lnTo>
                <a:lnTo>
                  <a:pt x="1298" y="165379"/>
                </a:lnTo>
                <a:lnTo>
                  <a:pt x="558" y="171292"/>
                </a:lnTo>
                <a:lnTo>
                  <a:pt x="229" y="178047"/>
                </a:lnTo>
                <a:lnTo>
                  <a:pt x="18" y="195366"/>
                </a:lnTo>
                <a:lnTo>
                  <a:pt x="0" y="198824"/>
                </a:lnTo>
                <a:lnTo>
                  <a:pt x="942" y="201129"/>
                </a:lnTo>
                <a:lnTo>
                  <a:pt x="2521" y="202666"/>
                </a:lnTo>
                <a:lnTo>
                  <a:pt x="4527" y="203691"/>
                </a:lnTo>
                <a:lnTo>
                  <a:pt x="5864" y="205326"/>
                </a:lnTo>
                <a:lnTo>
                  <a:pt x="6756" y="207369"/>
                </a:lnTo>
                <a:lnTo>
                  <a:pt x="7350" y="209683"/>
                </a:lnTo>
                <a:lnTo>
                  <a:pt x="10550" y="214795"/>
                </a:lnTo>
                <a:lnTo>
                  <a:pt x="12738" y="217492"/>
                </a:lnTo>
                <a:lnTo>
                  <a:pt x="15148" y="220242"/>
                </a:lnTo>
                <a:lnTo>
                  <a:pt x="17708" y="223028"/>
                </a:lnTo>
                <a:lnTo>
                  <a:pt x="24108" y="229792"/>
                </a:lnTo>
                <a:lnTo>
                  <a:pt x="37477" y="243243"/>
                </a:lnTo>
                <a:lnTo>
                  <a:pt x="40213" y="245029"/>
                </a:lnTo>
                <a:lnTo>
                  <a:pt x="42990" y="246221"/>
                </a:lnTo>
                <a:lnTo>
                  <a:pt x="45795" y="247014"/>
                </a:lnTo>
                <a:lnTo>
                  <a:pt x="48615" y="247544"/>
                </a:lnTo>
                <a:lnTo>
                  <a:pt x="51449" y="247896"/>
                </a:lnTo>
                <a:lnTo>
                  <a:pt x="54291" y="248132"/>
                </a:lnTo>
                <a:lnTo>
                  <a:pt x="57138" y="248289"/>
                </a:lnTo>
                <a:lnTo>
                  <a:pt x="62840" y="248463"/>
                </a:lnTo>
                <a:lnTo>
                  <a:pt x="65695" y="249462"/>
                </a:lnTo>
                <a:lnTo>
                  <a:pt x="68550" y="251080"/>
                </a:lnTo>
                <a:lnTo>
                  <a:pt x="71406" y="253112"/>
                </a:lnTo>
                <a:lnTo>
                  <a:pt x="74263" y="254466"/>
                </a:lnTo>
                <a:lnTo>
                  <a:pt x="77120" y="255369"/>
                </a:lnTo>
                <a:lnTo>
                  <a:pt x="79978" y="255971"/>
                </a:lnTo>
                <a:lnTo>
                  <a:pt x="82834" y="256372"/>
                </a:lnTo>
                <a:lnTo>
                  <a:pt x="85691" y="256639"/>
                </a:lnTo>
                <a:lnTo>
                  <a:pt x="88549" y="256818"/>
                </a:lnTo>
                <a:lnTo>
                  <a:pt x="94264" y="257016"/>
                </a:lnTo>
                <a:lnTo>
                  <a:pt x="102836" y="257175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3"/>
          <p:cNvSpPr/>
          <p:nvPr/>
        </p:nvSpPr>
        <p:spPr>
          <a:xfrm>
            <a:off x="7598092" y="4406265"/>
            <a:ext cx="42864" cy="205740"/>
          </a:xfrm>
          <a:custGeom>
            <a:avLst/>
            <a:gdLst/>
            <a:ahLst/>
            <a:cxnLst/>
            <a:rect l="0" t="0" r="0" b="0"/>
            <a:pathLst>
              <a:path w="42864" h="205740">
                <a:moveTo>
                  <a:pt x="0" y="0"/>
                </a:moveTo>
                <a:lnTo>
                  <a:pt x="4551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1" y="4551"/>
                </a:lnTo>
                <a:lnTo>
                  <a:pt x="8731" y="6843"/>
                </a:lnTo>
                <a:lnTo>
                  <a:pt x="10583" y="9325"/>
                </a:lnTo>
                <a:lnTo>
                  <a:pt x="15849" y="15600"/>
                </a:lnTo>
                <a:lnTo>
                  <a:pt x="16569" y="21538"/>
                </a:lnTo>
                <a:lnTo>
                  <a:pt x="16889" y="29575"/>
                </a:lnTo>
                <a:lnTo>
                  <a:pt x="17070" y="39454"/>
                </a:lnTo>
                <a:lnTo>
                  <a:pt x="17144" y="84201"/>
                </a:lnTo>
                <a:lnTo>
                  <a:pt x="18098" y="88519"/>
                </a:lnTo>
                <a:lnTo>
                  <a:pt x="19684" y="92350"/>
                </a:lnTo>
                <a:lnTo>
                  <a:pt x="21696" y="95856"/>
                </a:lnTo>
                <a:lnTo>
                  <a:pt x="23036" y="100099"/>
                </a:lnTo>
                <a:lnTo>
                  <a:pt x="23930" y="104833"/>
                </a:lnTo>
                <a:lnTo>
                  <a:pt x="24526" y="109893"/>
                </a:lnTo>
                <a:lnTo>
                  <a:pt x="24924" y="114220"/>
                </a:lnTo>
                <a:lnTo>
                  <a:pt x="25188" y="118056"/>
                </a:lnTo>
                <a:lnTo>
                  <a:pt x="25365" y="121567"/>
                </a:lnTo>
                <a:lnTo>
                  <a:pt x="25561" y="130547"/>
                </a:lnTo>
                <a:lnTo>
                  <a:pt x="25686" y="147283"/>
                </a:lnTo>
                <a:lnTo>
                  <a:pt x="26649" y="150576"/>
                </a:lnTo>
                <a:lnTo>
                  <a:pt x="28244" y="153724"/>
                </a:lnTo>
                <a:lnTo>
                  <a:pt x="30259" y="156775"/>
                </a:lnTo>
                <a:lnTo>
                  <a:pt x="31603" y="159762"/>
                </a:lnTo>
                <a:lnTo>
                  <a:pt x="32498" y="162705"/>
                </a:lnTo>
                <a:lnTo>
                  <a:pt x="33494" y="168516"/>
                </a:lnTo>
                <a:lnTo>
                  <a:pt x="33935" y="174273"/>
                </a:lnTo>
                <a:lnTo>
                  <a:pt x="34132" y="180007"/>
                </a:lnTo>
                <a:lnTo>
                  <a:pt x="34185" y="182870"/>
                </a:lnTo>
                <a:lnTo>
                  <a:pt x="35173" y="185731"/>
                </a:lnTo>
                <a:lnTo>
                  <a:pt x="36783" y="188590"/>
                </a:lnTo>
                <a:lnTo>
                  <a:pt x="41662" y="195473"/>
                </a:lnTo>
                <a:lnTo>
                  <a:pt x="42329" y="198955"/>
                </a:lnTo>
                <a:lnTo>
                  <a:pt x="42863" y="205739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4"/>
          <p:cNvSpPr/>
          <p:nvPr/>
        </p:nvSpPr>
        <p:spPr>
          <a:xfrm>
            <a:off x="7718107" y="4569142"/>
            <a:ext cx="42854" cy="145734"/>
          </a:xfrm>
          <a:custGeom>
            <a:avLst/>
            <a:gdLst/>
            <a:ahLst/>
            <a:cxnLst/>
            <a:rect l="0" t="0" r="0" b="0"/>
            <a:pathLst>
              <a:path w="42854" h="145734">
                <a:moveTo>
                  <a:pt x="34290" y="0"/>
                </a:moveTo>
                <a:lnTo>
                  <a:pt x="38841" y="4551"/>
                </a:lnTo>
                <a:lnTo>
                  <a:pt x="40182" y="6844"/>
                </a:lnTo>
                <a:lnTo>
                  <a:pt x="41075" y="9325"/>
                </a:lnTo>
                <a:lnTo>
                  <a:pt x="41671" y="11932"/>
                </a:lnTo>
                <a:lnTo>
                  <a:pt x="42068" y="14622"/>
                </a:lnTo>
                <a:lnTo>
                  <a:pt x="42333" y="17368"/>
                </a:lnTo>
                <a:lnTo>
                  <a:pt x="42509" y="20151"/>
                </a:lnTo>
                <a:lnTo>
                  <a:pt x="42706" y="28324"/>
                </a:lnTo>
                <a:lnTo>
                  <a:pt x="42853" y="58494"/>
                </a:lnTo>
                <a:lnTo>
                  <a:pt x="41904" y="63761"/>
                </a:lnTo>
                <a:lnTo>
                  <a:pt x="40319" y="69177"/>
                </a:lnTo>
                <a:lnTo>
                  <a:pt x="38309" y="74693"/>
                </a:lnTo>
                <a:lnTo>
                  <a:pt x="36017" y="80276"/>
                </a:lnTo>
                <a:lnTo>
                  <a:pt x="33536" y="85902"/>
                </a:lnTo>
                <a:lnTo>
                  <a:pt x="30930" y="91559"/>
                </a:lnTo>
                <a:lnTo>
                  <a:pt x="29192" y="96281"/>
                </a:lnTo>
                <a:lnTo>
                  <a:pt x="28034" y="100383"/>
                </a:lnTo>
                <a:lnTo>
                  <a:pt x="27262" y="104069"/>
                </a:lnTo>
                <a:lnTo>
                  <a:pt x="25795" y="107480"/>
                </a:lnTo>
                <a:lnTo>
                  <a:pt x="23864" y="110706"/>
                </a:lnTo>
                <a:lnTo>
                  <a:pt x="21625" y="113808"/>
                </a:lnTo>
                <a:lnTo>
                  <a:pt x="20131" y="116830"/>
                </a:lnTo>
                <a:lnTo>
                  <a:pt x="19136" y="119797"/>
                </a:lnTo>
                <a:lnTo>
                  <a:pt x="18472" y="122727"/>
                </a:lnTo>
                <a:lnTo>
                  <a:pt x="18030" y="125633"/>
                </a:lnTo>
                <a:lnTo>
                  <a:pt x="17735" y="128523"/>
                </a:lnTo>
                <a:lnTo>
                  <a:pt x="17538" y="131402"/>
                </a:lnTo>
                <a:lnTo>
                  <a:pt x="16455" y="133321"/>
                </a:lnTo>
                <a:lnTo>
                  <a:pt x="14780" y="134601"/>
                </a:lnTo>
                <a:lnTo>
                  <a:pt x="12711" y="135454"/>
                </a:lnTo>
                <a:lnTo>
                  <a:pt x="11332" y="136975"/>
                </a:lnTo>
                <a:lnTo>
                  <a:pt x="10411" y="138942"/>
                </a:lnTo>
                <a:lnTo>
                  <a:pt x="9798" y="141206"/>
                </a:lnTo>
                <a:lnTo>
                  <a:pt x="8437" y="142714"/>
                </a:lnTo>
                <a:lnTo>
                  <a:pt x="6578" y="143721"/>
                </a:lnTo>
                <a:lnTo>
                  <a:pt x="0" y="14573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5"/>
          <p:cNvSpPr/>
          <p:nvPr/>
        </p:nvSpPr>
        <p:spPr>
          <a:xfrm>
            <a:off x="7846694" y="4449137"/>
            <a:ext cx="180024" cy="17136"/>
          </a:xfrm>
          <a:custGeom>
            <a:avLst/>
            <a:gdLst/>
            <a:ahLst/>
            <a:cxnLst/>
            <a:rect l="0" t="0" r="0" b="0"/>
            <a:pathLst>
              <a:path w="180024" h="17136">
                <a:moveTo>
                  <a:pt x="0" y="17135"/>
                </a:moveTo>
                <a:lnTo>
                  <a:pt x="49093" y="17135"/>
                </a:lnTo>
                <a:lnTo>
                  <a:pt x="53683" y="16183"/>
                </a:lnTo>
                <a:lnTo>
                  <a:pt x="57697" y="14595"/>
                </a:lnTo>
                <a:lnTo>
                  <a:pt x="61324" y="12585"/>
                </a:lnTo>
                <a:lnTo>
                  <a:pt x="65648" y="11244"/>
                </a:lnTo>
                <a:lnTo>
                  <a:pt x="70436" y="10350"/>
                </a:lnTo>
                <a:lnTo>
                  <a:pt x="75532" y="9754"/>
                </a:lnTo>
                <a:lnTo>
                  <a:pt x="80835" y="8405"/>
                </a:lnTo>
                <a:lnTo>
                  <a:pt x="86275" y="6553"/>
                </a:lnTo>
                <a:lnTo>
                  <a:pt x="91808" y="4365"/>
                </a:lnTo>
                <a:lnTo>
                  <a:pt x="96448" y="2907"/>
                </a:lnTo>
                <a:lnTo>
                  <a:pt x="100494" y="1934"/>
                </a:lnTo>
                <a:lnTo>
                  <a:pt x="104144" y="1287"/>
                </a:lnTo>
                <a:lnTo>
                  <a:pt x="108482" y="854"/>
                </a:lnTo>
                <a:lnTo>
                  <a:pt x="113279" y="566"/>
                </a:lnTo>
                <a:lnTo>
                  <a:pt x="123690" y="246"/>
                </a:lnTo>
                <a:lnTo>
                  <a:pt x="156694" y="0"/>
                </a:lnTo>
                <a:lnTo>
                  <a:pt x="159707" y="949"/>
                </a:lnTo>
                <a:lnTo>
                  <a:pt x="162669" y="2535"/>
                </a:lnTo>
                <a:lnTo>
                  <a:pt x="165596" y="4544"/>
                </a:lnTo>
                <a:lnTo>
                  <a:pt x="168501" y="5884"/>
                </a:lnTo>
                <a:lnTo>
                  <a:pt x="171389" y="6777"/>
                </a:lnTo>
                <a:lnTo>
                  <a:pt x="180023" y="8563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"/>
          <p:cNvSpPr/>
          <p:nvPr/>
        </p:nvSpPr>
        <p:spPr>
          <a:xfrm>
            <a:off x="8121029" y="4354831"/>
            <a:ext cx="176032" cy="214312"/>
          </a:xfrm>
          <a:custGeom>
            <a:avLst/>
            <a:gdLst/>
            <a:ahLst/>
            <a:cxnLst/>
            <a:rect l="0" t="0" r="0" b="0"/>
            <a:pathLst>
              <a:path w="176032" h="214312">
                <a:moveTo>
                  <a:pt x="8558" y="8571"/>
                </a:moveTo>
                <a:lnTo>
                  <a:pt x="13109" y="4020"/>
                </a:lnTo>
                <a:lnTo>
                  <a:pt x="15402" y="2680"/>
                </a:lnTo>
                <a:lnTo>
                  <a:pt x="20490" y="1190"/>
                </a:lnTo>
                <a:lnTo>
                  <a:pt x="25926" y="528"/>
                </a:lnTo>
                <a:lnTo>
                  <a:pt x="28709" y="352"/>
                </a:lnTo>
                <a:lnTo>
                  <a:pt x="34342" y="155"/>
                </a:lnTo>
                <a:lnTo>
                  <a:pt x="45408" y="45"/>
                </a:lnTo>
                <a:lnTo>
                  <a:pt x="87272" y="0"/>
                </a:lnTo>
                <a:lnTo>
                  <a:pt x="89609" y="951"/>
                </a:lnTo>
                <a:lnTo>
                  <a:pt x="91167" y="2539"/>
                </a:lnTo>
                <a:lnTo>
                  <a:pt x="93850" y="6843"/>
                </a:lnTo>
                <a:lnTo>
                  <a:pt x="98218" y="11930"/>
                </a:lnTo>
                <a:lnTo>
                  <a:pt x="103335" y="17367"/>
                </a:lnTo>
                <a:lnTo>
                  <a:pt x="106033" y="20150"/>
                </a:lnTo>
                <a:lnTo>
                  <a:pt x="107831" y="22957"/>
                </a:lnTo>
                <a:lnTo>
                  <a:pt x="109829" y="28618"/>
                </a:lnTo>
                <a:lnTo>
                  <a:pt x="110718" y="34308"/>
                </a:lnTo>
                <a:lnTo>
                  <a:pt x="110954" y="37159"/>
                </a:lnTo>
                <a:lnTo>
                  <a:pt x="110160" y="40012"/>
                </a:lnTo>
                <a:lnTo>
                  <a:pt x="106737" y="45723"/>
                </a:lnTo>
                <a:lnTo>
                  <a:pt x="102041" y="51436"/>
                </a:lnTo>
                <a:lnTo>
                  <a:pt x="99455" y="54292"/>
                </a:lnTo>
                <a:lnTo>
                  <a:pt x="95826" y="57149"/>
                </a:lnTo>
                <a:lnTo>
                  <a:pt x="91502" y="60007"/>
                </a:lnTo>
                <a:lnTo>
                  <a:pt x="86714" y="62864"/>
                </a:lnTo>
                <a:lnTo>
                  <a:pt x="81617" y="65721"/>
                </a:lnTo>
                <a:lnTo>
                  <a:pt x="70874" y="71436"/>
                </a:lnTo>
                <a:lnTo>
                  <a:pt x="66295" y="75246"/>
                </a:lnTo>
                <a:lnTo>
                  <a:pt x="62289" y="79691"/>
                </a:lnTo>
                <a:lnTo>
                  <a:pt x="58666" y="84560"/>
                </a:lnTo>
                <a:lnTo>
                  <a:pt x="54347" y="87805"/>
                </a:lnTo>
                <a:lnTo>
                  <a:pt x="49561" y="89969"/>
                </a:lnTo>
                <a:lnTo>
                  <a:pt x="44466" y="91411"/>
                </a:lnTo>
                <a:lnTo>
                  <a:pt x="39165" y="93325"/>
                </a:lnTo>
                <a:lnTo>
                  <a:pt x="33725" y="95554"/>
                </a:lnTo>
                <a:lnTo>
                  <a:pt x="28193" y="97992"/>
                </a:lnTo>
                <a:lnTo>
                  <a:pt x="23554" y="99618"/>
                </a:lnTo>
                <a:lnTo>
                  <a:pt x="19507" y="100702"/>
                </a:lnTo>
                <a:lnTo>
                  <a:pt x="15857" y="101424"/>
                </a:lnTo>
                <a:lnTo>
                  <a:pt x="12472" y="102858"/>
                </a:lnTo>
                <a:lnTo>
                  <a:pt x="9263" y="104766"/>
                </a:lnTo>
                <a:lnTo>
                  <a:pt x="34" y="111407"/>
                </a:lnTo>
                <a:lnTo>
                  <a:pt x="0" y="111431"/>
                </a:lnTo>
                <a:lnTo>
                  <a:pt x="4540" y="106888"/>
                </a:lnTo>
                <a:lnTo>
                  <a:pt x="6833" y="105547"/>
                </a:lnTo>
                <a:lnTo>
                  <a:pt x="11918" y="104060"/>
                </a:lnTo>
                <a:lnTo>
                  <a:pt x="17354" y="100858"/>
                </a:lnTo>
                <a:lnTo>
                  <a:pt x="20137" y="98671"/>
                </a:lnTo>
                <a:lnTo>
                  <a:pt x="24850" y="97213"/>
                </a:lnTo>
                <a:lnTo>
                  <a:pt x="30850" y="96240"/>
                </a:lnTo>
                <a:lnTo>
                  <a:pt x="37707" y="95593"/>
                </a:lnTo>
                <a:lnTo>
                  <a:pt x="43230" y="95160"/>
                </a:lnTo>
                <a:lnTo>
                  <a:pt x="47866" y="94872"/>
                </a:lnTo>
                <a:lnTo>
                  <a:pt x="51908" y="94680"/>
                </a:lnTo>
                <a:lnTo>
                  <a:pt x="57460" y="93600"/>
                </a:lnTo>
                <a:lnTo>
                  <a:pt x="64020" y="91927"/>
                </a:lnTo>
                <a:lnTo>
                  <a:pt x="71250" y="89859"/>
                </a:lnTo>
                <a:lnTo>
                  <a:pt x="77975" y="88481"/>
                </a:lnTo>
                <a:lnTo>
                  <a:pt x="84363" y="87562"/>
                </a:lnTo>
                <a:lnTo>
                  <a:pt x="90527" y="86949"/>
                </a:lnTo>
                <a:lnTo>
                  <a:pt x="95589" y="86540"/>
                </a:lnTo>
                <a:lnTo>
                  <a:pt x="99917" y="86268"/>
                </a:lnTo>
                <a:lnTo>
                  <a:pt x="103754" y="86087"/>
                </a:lnTo>
                <a:lnTo>
                  <a:pt x="113097" y="85885"/>
                </a:lnTo>
                <a:lnTo>
                  <a:pt x="118256" y="85832"/>
                </a:lnTo>
                <a:lnTo>
                  <a:pt x="123599" y="86748"/>
                </a:lnTo>
                <a:lnTo>
                  <a:pt x="129068" y="88312"/>
                </a:lnTo>
                <a:lnTo>
                  <a:pt x="134619" y="90306"/>
                </a:lnTo>
                <a:lnTo>
                  <a:pt x="139271" y="91636"/>
                </a:lnTo>
                <a:lnTo>
                  <a:pt x="143325" y="92523"/>
                </a:lnTo>
                <a:lnTo>
                  <a:pt x="146980" y="93114"/>
                </a:lnTo>
                <a:lnTo>
                  <a:pt x="150369" y="94460"/>
                </a:lnTo>
                <a:lnTo>
                  <a:pt x="153581" y="96310"/>
                </a:lnTo>
                <a:lnTo>
                  <a:pt x="156675" y="98497"/>
                </a:lnTo>
                <a:lnTo>
                  <a:pt x="159690" y="100907"/>
                </a:lnTo>
                <a:lnTo>
                  <a:pt x="162652" y="103466"/>
                </a:lnTo>
                <a:lnTo>
                  <a:pt x="165581" y="106124"/>
                </a:lnTo>
                <a:lnTo>
                  <a:pt x="167532" y="108849"/>
                </a:lnTo>
                <a:lnTo>
                  <a:pt x="169701" y="114417"/>
                </a:lnTo>
                <a:lnTo>
                  <a:pt x="171232" y="118188"/>
                </a:lnTo>
                <a:lnTo>
                  <a:pt x="173204" y="122606"/>
                </a:lnTo>
                <a:lnTo>
                  <a:pt x="175473" y="127457"/>
                </a:lnTo>
                <a:lnTo>
                  <a:pt x="176031" y="131643"/>
                </a:lnTo>
                <a:lnTo>
                  <a:pt x="175452" y="135387"/>
                </a:lnTo>
                <a:lnTo>
                  <a:pt x="174113" y="138835"/>
                </a:lnTo>
                <a:lnTo>
                  <a:pt x="172626" y="145206"/>
                </a:lnTo>
                <a:lnTo>
                  <a:pt x="172229" y="148238"/>
                </a:lnTo>
                <a:lnTo>
                  <a:pt x="171012" y="151213"/>
                </a:lnTo>
                <a:lnTo>
                  <a:pt x="167120" y="157057"/>
                </a:lnTo>
                <a:lnTo>
                  <a:pt x="163795" y="160902"/>
                </a:lnTo>
                <a:lnTo>
                  <a:pt x="159674" y="165370"/>
                </a:lnTo>
                <a:lnTo>
                  <a:pt x="155023" y="170254"/>
                </a:lnTo>
                <a:lnTo>
                  <a:pt x="150017" y="174462"/>
                </a:lnTo>
                <a:lnTo>
                  <a:pt x="144774" y="178220"/>
                </a:lnTo>
                <a:lnTo>
                  <a:pt x="139373" y="181678"/>
                </a:lnTo>
                <a:lnTo>
                  <a:pt x="133868" y="184936"/>
                </a:lnTo>
                <a:lnTo>
                  <a:pt x="128293" y="188060"/>
                </a:lnTo>
                <a:lnTo>
                  <a:pt x="122671" y="191096"/>
                </a:lnTo>
                <a:lnTo>
                  <a:pt x="117971" y="194072"/>
                </a:lnTo>
                <a:lnTo>
                  <a:pt x="113885" y="197008"/>
                </a:lnTo>
                <a:lnTo>
                  <a:pt x="110209" y="199918"/>
                </a:lnTo>
                <a:lnTo>
                  <a:pt x="105853" y="202810"/>
                </a:lnTo>
                <a:lnTo>
                  <a:pt x="101044" y="205692"/>
                </a:lnTo>
                <a:lnTo>
                  <a:pt x="95933" y="208565"/>
                </a:lnTo>
                <a:lnTo>
                  <a:pt x="91573" y="210480"/>
                </a:lnTo>
                <a:lnTo>
                  <a:pt x="87714" y="211757"/>
                </a:lnTo>
                <a:lnTo>
                  <a:pt x="84189" y="212609"/>
                </a:lnTo>
                <a:lnTo>
                  <a:pt x="80886" y="213176"/>
                </a:lnTo>
                <a:lnTo>
                  <a:pt x="77731" y="213554"/>
                </a:lnTo>
                <a:lnTo>
                  <a:pt x="74676" y="213807"/>
                </a:lnTo>
                <a:lnTo>
                  <a:pt x="71687" y="213975"/>
                </a:lnTo>
                <a:lnTo>
                  <a:pt x="61721" y="214267"/>
                </a:lnTo>
                <a:lnTo>
                  <a:pt x="42848" y="214311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7"/>
          <p:cNvSpPr/>
          <p:nvPr/>
        </p:nvSpPr>
        <p:spPr>
          <a:xfrm>
            <a:off x="8249602" y="4294822"/>
            <a:ext cx="230074" cy="325358"/>
          </a:xfrm>
          <a:custGeom>
            <a:avLst/>
            <a:gdLst/>
            <a:ahLst/>
            <a:cxnLst/>
            <a:rect l="0" t="0" r="0" b="0"/>
            <a:pathLst>
              <a:path w="230074" h="325358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29968" y="5891"/>
                </a:lnTo>
                <a:lnTo>
                  <a:pt x="35219" y="6785"/>
                </a:lnTo>
                <a:lnTo>
                  <a:pt x="40624" y="7381"/>
                </a:lnTo>
                <a:lnTo>
                  <a:pt x="45180" y="8731"/>
                </a:lnTo>
                <a:lnTo>
                  <a:pt x="49171" y="10583"/>
                </a:lnTo>
                <a:lnTo>
                  <a:pt x="52783" y="12770"/>
                </a:lnTo>
                <a:lnTo>
                  <a:pt x="58049" y="15181"/>
                </a:lnTo>
                <a:lnTo>
                  <a:pt x="64416" y="17741"/>
                </a:lnTo>
                <a:lnTo>
                  <a:pt x="71520" y="20400"/>
                </a:lnTo>
                <a:lnTo>
                  <a:pt x="78159" y="23125"/>
                </a:lnTo>
                <a:lnTo>
                  <a:pt x="84491" y="25894"/>
                </a:lnTo>
                <a:lnTo>
                  <a:pt x="96607" y="31511"/>
                </a:lnTo>
                <a:lnTo>
                  <a:pt x="108342" y="37183"/>
                </a:lnTo>
                <a:lnTo>
                  <a:pt x="115091" y="40028"/>
                </a:lnTo>
                <a:lnTo>
                  <a:pt x="122447" y="42878"/>
                </a:lnTo>
                <a:lnTo>
                  <a:pt x="130208" y="45731"/>
                </a:lnTo>
                <a:lnTo>
                  <a:pt x="137289" y="49537"/>
                </a:lnTo>
                <a:lnTo>
                  <a:pt x="143913" y="53980"/>
                </a:lnTo>
                <a:lnTo>
                  <a:pt x="150234" y="58847"/>
                </a:lnTo>
                <a:lnTo>
                  <a:pt x="156354" y="63044"/>
                </a:lnTo>
                <a:lnTo>
                  <a:pt x="162338" y="66794"/>
                </a:lnTo>
                <a:lnTo>
                  <a:pt x="168233" y="70247"/>
                </a:lnTo>
                <a:lnTo>
                  <a:pt x="174069" y="74454"/>
                </a:lnTo>
                <a:lnTo>
                  <a:pt x="179864" y="79164"/>
                </a:lnTo>
                <a:lnTo>
                  <a:pt x="185631" y="84208"/>
                </a:lnTo>
                <a:lnTo>
                  <a:pt x="191381" y="89476"/>
                </a:lnTo>
                <a:lnTo>
                  <a:pt x="202851" y="100410"/>
                </a:lnTo>
                <a:lnTo>
                  <a:pt x="207624" y="105992"/>
                </a:lnTo>
                <a:lnTo>
                  <a:pt x="211759" y="111619"/>
                </a:lnTo>
                <a:lnTo>
                  <a:pt x="215467" y="117276"/>
                </a:lnTo>
                <a:lnTo>
                  <a:pt x="217940" y="122951"/>
                </a:lnTo>
                <a:lnTo>
                  <a:pt x="219589" y="128640"/>
                </a:lnTo>
                <a:lnTo>
                  <a:pt x="220687" y="134338"/>
                </a:lnTo>
                <a:lnTo>
                  <a:pt x="222373" y="140993"/>
                </a:lnTo>
                <a:lnTo>
                  <a:pt x="224448" y="148288"/>
                </a:lnTo>
                <a:lnTo>
                  <a:pt x="226786" y="156009"/>
                </a:lnTo>
                <a:lnTo>
                  <a:pt x="228342" y="163061"/>
                </a:lnTo>
                <a:lnTo>
                  <a:pt x="229382" y="169667"/>
                </a:lnTo>
                <a:lnTo>
                  <a:pt x="230073" y="175976"/>
                </a:lnTo>
                <a:lnTo>
                  <a:pt x="229582" y="182088"/>
                </a:lnTo>
                <a:lnTo>
                  <a:pt x="228302" y="188067"/>
                </a:lnTo>
                <a:lnTo>
                  <a:pt x="226496" y="193958"/>
                </a:lnTo>
                <a:lnTo>
                  <a:pt x="224341" y="199790"/>
                </a:lnTo>
                <a:lnTo>
                  <a:pt x="221951" y="205584"/>
                </a:lnTo>
                <a:lnTo>
                  <a:pt x="219405" y="211351"/>
                </a:lnTo>
                <a:lnTo>
                  <a:pt x="216755" y="218053"/>
                </a:lnTo>
                <a:lnTo>
                  <a:pt x="211270" y="233120"/>
                </a:lnTo>
                <a:lnTo>
                  <a:pt x="207522" y="240186"/>
                </a:lnTo>
                <a:lnTo>
                  <a:pt x="203118" y="246802"/>
                </a:lnTo>
                <a:lnTo>
                  <a:pt x="198276" y="253117"/>
                </a:lnTo>
                <a:lnTo>
                  <a:pt x="193145" y="258279"/>
                </a:lnTo>
                <a:lnTo>
                  <a:pt x="187819" y="262674"/>
                </a:lnTo>
                <a:lnTo>
                  <a:pt x="182363" y="266556"/>
                </a:lnTo>
                <a:lnTo>
                  <a:pt x="177773" y="271049"/>
                </a:lnTo>
                <a:lnTo>
                  <a:pt x="173759" y="275949"/>
                </a:lnTo>
                <a:lnTo>
                  <a:pt x="170132" y="281121"/>
                </a:lnTo>
                <a:lnTo>
                  <a:pt x="165809" y="285522"/>
                </a:lnTo>
                <a:lnTo>
                  <a:pt x="161022" y="289408"/>
                </a:lnTo>
                <a:lnTo>
                  <a:pt x="155926" y="292951"/>
                </a:lnTo>
                <a:lnTo>
                  <a:pt x="151575" y="296265"/>
                </a:lnTo>
                <a:lnTo>
                  <a:pt x="147723" y="299428"/>
                </a:lnTo>
                <a:lnTo>
                  <a:pt x="140902" y="305482"/>
                </a:lnTo>
                <a:lnTo>
                  <a:pt x="134696" y="311347"/>
                </a:lnTo>
                <a:lnTo>
                  <a:pt x="131707" y="313292"/>
                </a:lnTo>
                <a:lnTo>
                  <a:pt x="125847" y="315454"/>
                </a:lnTo>
                <a:lnTo>
                  <a:pt x="120067" y="318954"/>
                </a:lnTo>
                <a:lnTo>
                  <a:pt x="113146" y="324411"/>
                </a:lnTo>
                <a:lnTo>
                  <a:pt x="109659" y="325158"/>
                </a:lnTo>
                <a:lnTo>
                  <a:pt x="107396" y="325357"/>
                </a:lnTo>
                <a:lnTo>
                  <a:pt x="105888" y="324537"/>
                </a:lnTo>
                <a:lnTo>
                  <a:pt x="104882" y="323038"/>
                </a:lnTo>
                <a:lnTo>
                  <a:pt x="102870" y="317182"/>
                </a:lnTo>
              </a:path>
            </a:pathLst>
          </a:custGeom>
          <a:ln w="3048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880644" y="4089094"/>
            <a:ext cx="1241596" cy="531484"/>
            <a:chOff x="4880644" y="4089094"/>
            <a:chExt cx="1241596" cy="531484"/>
          </a:xfrm>
        </p:grpSpPr>
        <p:sp>
          <p:nvSpPr>
            <p:cNvPr id="19" name="SMARTPenAnnotation78"/>
            <p:cNvSpPr/>
            <p:nvPr/>
          </p:nvSpPr>
          <p:spPr>
            <a:xfrm>
              <a:off x="5318202" y="4089094"/>
              <a:ext cx="102358" cy="102815"/>
            </a:xfrm>
            <a:custGeom>
              <a:avLst/>
              <a:gdLst/>
              <a:ahLst/>
              <a:cxnLst/>
              <a:rect l="0" t="0" r="0" b="0"/>
              <a:pathLst>
                <a:path w="102358" h="102815">
                  <a:moveTo>
                    <a:pt x="16750" y="42851"/>
                  </a:moveTo>
                  <a:lnTo>
                    <a:pt x="21301" y="42851"/>
                  </a:lnTo>
                  <a:lnTo>
                    <a:pt x="22642" y="41898"/>
                  </a:lnTo>
                  <a:lnTo>
                    <a:pt x="23535" y="40310"/>
                  </a:lnTo>
                  <a:lnTo>
                    <a:pt x="24131" y="38300"/>
                  </a:lnTo>
                  <a:lnTo>
                    <a:pt x="25481" y="36959"/>
                  </a:lnTo>
                  <a:lnTo>
                    <a:pt x="27333" y="36066"/>
                  </a:lnTo>
                  <a:lnTo>
                    <a:pt x="32599" y="34631"/>
                  </a:lnTo>
                  <a:lnTo>
                    <a:pt x="34936" y="34513"/>
                  </a:lnTo>
                  <a:lnTo>
                    <a:pt x="48543" y="34309"/>
                  </a:lnTo>
                  <a:lnTo>
                    <a:pt x="62752" y="34281"/>
                  </a:lnTo>
                  <a:lnTo>
                    <a:pt x="64563" y="35232"/>
                  </a:lnTo>
                  <a:lnTo>
                    <a:pt x="65771" y="36820"/>
                  </a:lnTo>
                  <a:lnTo>
                    <a:pt x="66575" y="38830"/>
                  </a:lnTo>
                  <a:lnTo>
                    <a:pt x="68064" y="40170"/>
                  </a:lnTo>
                  <a:lnTo>
                    <a:pt x="70010" y="41063"/>
                  </a:lnTo>
                  <a:lnTo>
                    <a:pt x="72259" y="41660"/>
                  </a:lnTo>
                  <a:lnTo>
                    <a:pt x="73758" y="43009"/>
                  </a:lnTo>
                  <a:lnTo>
                    <a:pt x="74758" y="44861"/>
                  </a:lnTo>
                  <a:lnTo>
                    <a:pt x="75425" y="47048"/>
                  </a:lnTo>
                  <a:lnTo>
                    <a:pt x="75869" y="49459"/>
                  </a:lnTo>
                  <a:lnTo>
                    <a:pt x="76165" y="52019"/>
                  </a:lnTo>
                  <a:lnTo>
                    <a:pt x="76362" y="54678"/>
                  </a:lnTo>
                  <a:lnTo>
                    <a:pt x="76494" y="57403"/>
                  </a:lnTo>
                  <a:lnTo>
                    <a:pt x="76723" y="66910"/>
                  </a:lnTo>
                  <a:lnTo>
                    <a:pt x="75782" y="68415"/>
                  </a:lnTo>
                  <a:lnTo>
                    <a:pt x="74202" y="70371"/>
                  </a:lnTo>
                  <a:lnTo>
                    <a:pt x="72196" y="72628"/>
                  </a:lnTo>
                  <a:lnTo>
                    <a:pt x="70859" y="75085"/>
                  </a:lnTo>
                  <a:lnTo>
                    <a:pt x="69968" y="77675"/>
                  </a:lnTo>
                  <a:lnTo>
                    <a:pt x="69374" y="80354"/>
                  </a:lnTo>
                  <a:lnTo>
                    <a:pt x="68025" y="83093"/>
                  </a:lnTo>
                  <a:lnTo>
                    <a:pt x="66173" y="85871"/>
                  </a:lnTo>
                  <a:lnTo>
                    <a:pt x="63987" y="88676"/>
                  </a:lnTo>
                  <a:lnTo>
                    <a:pt x="61576" y="91499"/>
                  </a:lnTo>
                  <a:lnTo>
                    <a:pt x="59017" y="94333"/>
                  </a:lnTo>
                  <a:lnTo>
                    <a:pt x="52616" y="101174"/>
                  </a:lnTo>
                  <a:lnTo>
                    <a:pt x="50186" y="101735"/>
                  </a:lnTo>
                  <a:lnTo>
                    <a:pt x="46661" y="102110"/>
                  </a:lnTo>
                  <a:lnTo>
                    <a:pt x="36417" y="102710"/>
                  </a:lnTo>
                  <a:lnTo>
                    <a:pt x="32476" y="102792"/>
                  </a:lnTo>
                  <a:lnTo>
                    <a:pt x="30092" y="102814"/>
                  </a:lnTo>
                  <a:lnTo>
                    <a:pt x="28502" y="101876"/>
                  </a:lnTo>
                  <a:lnTo>
                    <a:pt x="27442" y="100299"/>
                  </a:lnTo>
                  <a:lnTo>
                    <a:pt x="26736" y="98294"/>
                  </a:lnTo>
                  <a:lnTo>
                    <a:pt x="25312" y="96958"/>
                  </a:lnTo>
                  <a:lnTo>
                    <a:pt x="23411" y="96067"/>
                  </a:lnTo>
                  <a:lnTo>
                    <a:pt x="21191" y="95474"/>
                  </a:lnTo>
                  <a:lnTo>
                    <a:pt x="19710" y="94125"/>
                  </a:lnTo>
                  <a:lnTo>
                    <a:pt x="18724" y="92274"/>
                  </a:lnTo>
                  <a:lnTo>
                    <a:pt x="18065" y="90087"/>
                  </a:lnTo>
                  <a:lnTo>
                    <a:pt x="16675" y="88629"/>
                  </a:lnTo>
                  <a:lnTo>
                    <a:pt x="14795" y="87657"/>
                  </a:lnTo>
                  <a:lnTo>
                    <a:pt x="12589" y="87009"/>
                  </a:lnTo>
                  <a:lnTo>
                    <a:pt x="11119" y="85625"/>
                  </a:lnTo>
                  <a:lnTo>
                    <a:pt x="10138" y="83749"/>
                  </a:lnTo>
                  <a:lnTo>
                    <a:pt x="9484" y="81546"/>
                  </a:lnTo>
                  <a:lnTo>
                    <a:pt x="9049" y="79125"/>
                  </a:lnTo>
                  <a:lnTo>
                    <a:pt x="8759" y="76559"/>
                  </a:lnTo>
                  <a:lnTo>
                    <a:pt x="8565" y="73895"/>
                  </a:lnTo>
                  <a:lnTo>
                    <a:pt x="9388" y="72119"/>
                  </a:lnTo>
                  <a:lnTo>
                    <a:pt x="10890" y="70936"/>
                  </a:lnTo>
                  <a:lnTo>
                    <a:pt x="12843" y="70147"/>
                  </a:lnTo>
                  <a:lnTo>
                    <a:pt x="14145" y="68668"/>
                  </a:lnTo>
                  <a:lnTo>
                    <a:pt x="15014" y="66730"/>
                  </a:lnTo>
                  <a:lnTo>
                    <a:pt x="15592" y="64485"/>
                  </a:lnTo>
                  <a:lnTo>
                    <a:pt x="15978" y="62036"/>
                  </a:lnTo>
                  <a:lnTo>
                    <a:pt x="16236" y="59451"/>
                  </a:lnTo>
                  <a:lnTo>
                    <a:pt x="16407" y="56775"/>
                  </a:lnTo>
                  <a:lnTo>
                    <a:pt x="17474" y="54991"/>
                  </a:lnTo>
                  <a:lnTo>
                    <a:pt x="19138" y="53801"/>
                  </a:lnTo>
                  <a:lnTo>
                    <a:pt x="21199" y="53009"/>
                  </a:lnTo>
                  <a:lnTo>
                    <a:pt x="23526" y="52480"/>
                  </a:lnTo>
                  <a:lnTo>
                    <a:pt x="26030" y="52128"/>
                  </a:lnTo>
                  <a:lnTo>
                    <a:pt x="28652" y="51893"/>
                  </a:lnTo>
                  <a:lnTo>
                    <a:pt x="30399" y="50784"/>
                  </a:lnTo>
                  <a:lnTo>
                    <a:pt x="31564" y="49092"/>
                  </a:lnTo>
                  <a:lnTo>
                    <a:pt x="32341" y="47012"/>
                  </a:lnTo>
                  <a:lnTo>
                    <a:pt x="34764" y="45625"/>
                  </a:lnTo>
                  <a:lnTo>
                    <a:pt x="38284" y="44700"/>
                  </a:lnTo>
                  <a:lnTo>
                    <a:pt x="48521" y="43216"/>
                  </a:lnTo>
                  <a:lnTo>
                    <a:pt x="50313" y="43094"/>
                  </a:lnTo>
                  <a:lnTo>
                    <a:pt x="52460" y="43013"/>
                  </a:lnTo>
                  <a:lnTo>
                    <a:pt x="60034" y="42899"/>
                  </a:lnTo>
                  <a:lnTo>
                    <a:pt x="62751" y="42882"/>
                  </a:lnTo>
                  <a:lnTo>
                    <a:pt x="64562" y="43824"/>
                  </a:lnTo>
                  <a:lnTo>
                    <a:pt x="65770" y="45405"/>
                  </a:lnTo>
                  <a:lnTo>
                    <a:pt x="66575" y="47411"/>
                  </a:lnTo>
                  <a:lnTo>
                    <a:pt x="68064" y="48748"/>
                  </a:lnTo>
                  <a:lnTo>
                    <a:pt x="70009" y="49640"/>
                  </a:lnTo>
                  <a:lnTo>
                    <a:pt x="72259" y="50234"/>
                  </a:lnTo>
                  <a:lnTo>
                    <a:pt x="73758" y="51583"/>
                  </a:lnTo>
                  <a:lnTo>
                    <a:pt x="74758" y="53435"/>
                  </a:lnTo>
                  <a:lnTo>
                    <a:pt x="76362" y="58700"/>
                  </a:lnTo>
                  <a:lnTo>
                    <a:pt x="76494" y="60084"/>
                  </a:lnTo>
                  <a:lnTo>
                    <a:pt x="76582" y="61959"/>
                  </a:lnTo>
                  <a:lnTo>
                    <a:pt x="76641" y="64162"/>
                  </a:lnTo>
                  <a:lnTo>
                    <a:pt x="75727" y="66584"/>
                  </a:lnTo>
                  <a:lnTo>
                    <a:pt x="74165" y="69150"/>
                  </a:lnTo>
                  <a:lnTo>
                    <a:pt x="69366" y="75562"/>
                  </a:lnTo>
                  <a:lnTo>
                    <a:pt x="68020" y="77041"/>
                  </a:lnTo>
                  <a:lnTo>
                    <a:pt x="63984" y="81224"/>
                  </a:lnTo>
                  <a:lnTo>
                    <a:pt x="61575" y="82720"/>
                  </a:lnTo>
                  <a:lnTo>
                    <a:pt x="59015" y="83718"/>
                  </a:lnTo>
                  <a:lnTo>
                    <a:pt x="52615" y="85319"/>
                  </a:lnTo>
                  <a:lnTo>
                    <a:pt x="50186" y="85450"/>
                  </a:lnTo>
                  <a:lnTo>
                    <a:pt x="42405" y="85596"/>
                  </a:lnTo>
                  <a:lnTo>
                    <a:pt x="31866" y="85678"/>
                  </a:lnTo>
                  <a:lnTo>
                    <a:pt x="29685" y="84738"/>
                  </a:lnTo>
                  <a:lnTo>
                    <a:pt x="28230" y="83158"/>
                  </a:lnTo>
                  <a:lnTo>
                    <a:pt x="27262" y="81152"/>
                  </a:lnTo>
                  <a:lnTo>
                    <a:pt x="25662" y="78862"/>
                  </a:lnTo>
                  <a:lnTo>
                    <a:pt x="23645" y="76383"/>
                  </a:lnTo>
                  <a:lnTo>
                    <a:pt x="21346" y="73778"/>
                  </a:lnTo>
                  <a:lnTo>
                    <a:pt x="18862" y="72041"/>
                  </a:lnTo>
                  <a:lnTo>
                    <a:pt x="16253" y="70884"/>
                  </a:lnTo>
                  <a:lnTo>
                    <a:pt x="13561" y="70112"/>
                  </a:lnTo>
                  <a:lnTo>
                    <a:pt x="11767" y="68645"/>
                  </a:lnTo>
                  <a:lnTo>
                    <a:pt x="10570" y="66714"/>
                  </a:lnTo>
                  <a:lnTo>
                    <a:pt x="9773" y="64474"/>
                  </a:lnTo>
                  <a:lnTo>
                    <a:pt x="8288" y="62029"/>
                  </a:lnTo>
                  <a:lnTo>
                    <a:pt x="6347" y="59446"/>
                  </a:lnTo>
                  <a:lnTo>
                    <a:pt x="4099" y="56772"/>
                  </a:lnTo>
                  <a:lnTo>
                    <a:pt x="2601" y="54037"/>
                  </a:lnTo>
                  <a:lnTo>
                    <a:pt x="1603" y="51261"/>
                  </a:lnTo>
                  <a:lnTo>
                    <a:pt x="0" y="44512"/>
                  </a:lnTo>
                  <a:lnTo>
                    <a:pt x="821" y="43006"/>
                  </a:lnTo>
                  <a:lnTo>
                    <a:pt x="2320" y="41049"/>
                  </a:lnTo>
                  <a:lnTo>
                    <a:pt x="7021" y="35616"/>
                  </a:lnTo>
                  <a:lnTo>
                    <a:pt x="10203" y="32333"/>
                  </a:lnTo>
                  <a:lnTo>
                    <a:pt x="15456" y="27015"/>
                  </a:lnTo>
                  <a:lnTo>
                    <a:pt x="16840" y="26578"/>
                  </a:lnTo>
                  <a:lnTo>
                    <a:pt x="18715" y="26287"/>
                  </a:lnTo>
                  <a:lnTo>
                    <a:pt x="20918" y="26093"/>
                  </a:lnTo>
                  <a:lnTo>
                    <a:pt x="23339" y="25964"/>
                  </a:lnTo>
                  <a:lnTo>
                    <a:pt x="28568" y="25821"/>
                  </a:lnTo>
                  <a:lnTo>
                    <a:pt x="36868" y="25740"/>
                  </a:lnTo>
                  <a:lnTo>
                    <a:pt x="39687" y="26681"/>
                  </a:lnTo>
                  <a:lnTo>
                    <a:pt x="42519" y="28261"/>
                  </a:lnTo>
                  <a:lnTo>
                    <a:pt x="45359" y="30266"/>
                  </a:lnTo>
                  <a:lnTo>
                    <a:pt x="48205" y="31604"/>
                  </a:lnTo>
                  <a:lnTo>
                    <a:pt x="51055" y="32495"/>
                  </a:lnTo>
                  <a:lnTo>
                    <a:pt x="57922" y="33926"/>
                  </a:lnTo>
                  <a:lnTo>
                    <a:pt x="59438" y="34996"/>
                  </a:lnTo>
                  <a:lnTo>
                    <a:pt x="61401" y="36662"/>
                  </a:lnTo>
                  <a:lnTo>
                    <a:pt x="66845" y="41628"/>
                  </a:lnTo>
                  <a:lnTo>
                    <a:pt x="67292" y="42988"/>
                  </a:lnTo>
                  <a:lnTo>
                    <a:pt x="67590" y="44847"/>
                  </a:lnTo>
                  <a:lnTo>
                    <a:pt x="67789" y="47039"/>
                  </a:lnTo>
                  <a:lnTo>
                    <a:pt x="66968" y="48501"/>
                  </a:lnTo>
                  <a:lnTo>
                    <a:pt x="65469" y="49475"/>
                  </a:lnTo>
                  <a:lnTo>
                    <a:pt x="63517" y="50124"/>
                  </a:lnTo>
                  <a:lnTo>
                    <a:pt x="62216" y="51510"/>
                  </a:lnTo>
                  <a:lnTo>
                    <a:pt x="61348" y="53386"/>
                  </a:lnTo>
                  <a:lnTo>
                    <a:pt x="60769" y="55589"/>
                  </a:lnTo>
                  <a:lnTo>
                    <a:pt x="60384" y="58011"/>
                  </a:lnTo>
                  <a:lnTo>
                    <a:pt x="60127" y="60577"/>
                  </a:lnTo>
                  <a:lnTo>
                    <a:pt x="59955" y="63240"/>
                  </a:lnTo>
                  <a:lnTo>
                    <a:pt x="58889" y="65016"/>
                  </a:lnTo>
                  <a:lnTo>
                    <a:pt x="57225" y="66200"/>
                  </a:lnTo>
                  <a:lnTo>
                    <a:pt x="55163" y="66989"/>
                  </a:lnTo>
                  <a:lnTo>
                    <a:pt x="52836" y="67516"/>
                  </a:lnTo>
                  <a:lnTo>
                    <a:pt x="50333" y="67867"/>
                  </a:lnTo>
                  <a:lnTo>
                    <a:pt x="47711" y="68101"/>
                  </a:lnTo>
                  <a:lnTo>
                    <a:pt x="45011" y="68256"/>
                  </a:lnTo>
                  <a:lnTo>
                    <a:pt x="39470" y="68429"/>
                  </a:lnTo>
                  <a:lnTo>
                    <a:pt x="36659" y="67523"/>
                  </a:lnTo>
                  <a:lnTo>
                    <a:pt x="33833" y="65967"/>
                  </a:lnTo>
                  <a:lnTo>
                    <a:pt x="30996" y="63976"/>
                  </a:lnTo>
                  <a:lnTo>
                    <a:pt x="28152" y="62649"/>
                  </a:lnTo>
                  <a:lnTo>
                    <a:pt x="25304" y="61765"/>
                  </a:lnTo>
                  <a:lnTo>
                    <a:pt x="22453" y="61175"/>
                  </a:lnTo>
                  <a:lnTo>
                    <a:pt x="20552" y="59829"/>
                  </a:lnTo>
                  <a:lnTo>
                    <a:pt x="19284" y="57980"/>
                  </a:lnTo>
                  <a:lnTo>
                    <a:pt x="18440" y="55794"/>
                  </a:lnTo>
                  <a:lnTo>
                    <a:pt x="16924" y="53385"/>
                  </a:lnTo>
                  <a:lnTo>
                    <a:pt x="14961" y="50826"/>
                  </a:lnTo>
                  <a:lnTo>
                    <a:pt x="12700" y="48168"/>
                  </a:lnTo>
                  <a:lnTo>
                    <a:pt x="11192" y="45443"/>
                  </a:lnTo>
                  <a:lnTo>
                    <a:pt x="10188" y="42674"/>
                  </a:lnTo>
                  <a:lnTo>
                    <a:pt x="9518" y="39875"/>
                  </a:lnTo>
                  <a:lnTo>
                    <a:pt x="9071" y="37057"/>
                  </a:lnTo>
                  <a:lnTo>
                    <a:pt x="8773" y="34226"/>
                  </a:lnTo>
                  <a:lnTo>
                    <a:pt x="8575" y="31386"/>
                  </a:lnTo>
                  <a:lnTo>
                    <a:pt x="8442" y="28539"/>
                  </a:lnTo>
                  <a:lnTo>
                    <a:pt x="8295" y="22838"/>
                  </a:lnTo>
                  <a:lnTo>
                    <a:pt x="9209" y="20936"/>
                  </a:lnTo>
                  <a:lnTo>
                    <a:pt x="10770" y="19669"/>
                  </a:lnTo>
                  <a:lnTo>
                    <a:pt x="12764" y="18824"/>
                  </a:lnTo>
                  <a:lnTo>
                    <a:pt x="15045" y="17308"/>
                  </a:lnTo>
                  <a:lnTo>
                    <a:pt x="17518" y="15345"/>
                  </a:lnTo>
                  <a:lnTo>
                    <a:pt x="20120" y="13083"/>
                  </a:lnTo>
                  <a:lnTo>
                    <a:pt x="22806" y="10623"/>
                  </a:lnTo>
                  <a:lnTo>
                    <a:pt x="28332" y="5350"/>
                  </a:lnTo>
                  <a:lnTo>
                    <a:pt x="31139" y="3563"/>
                  </a:lnTo>
                  <a:lnTo>
                    <a:pt x="33963" y="2371"/>
                  </a:lnTo>
                  <a:lnTo>
                    <a:pt x="36797" y="1577"/>
                  </a:lnTo>
                  <a:lnTo>
                    <a:pt x="39640" y="1047"/>
                  </a:lnTo>
                  <a:lnTo>
                    <a:pt x="42487" y="694"/>
                  </a:lnTo>
                  <a:lnTo>
                    <a:pt x="45338" y="459"/>
                  </a:lnTo>
                  <a:lnTo>
                    <a:pt x="48192" y="302"/>
                  </a:lnTo>
                  <a:lnTo>
                    <a:pt x="53901" y="128"/>
                  </a:lnTo>
                  <a:lnTo>
                    <a:pt x="71043" y="0"/>
                  </a:lnTo>
                  <a:lnTo>
                    <a:pt x="73900" y="949"/>
                  </a:lnTo>
                  <a:lnTo>
                    <a:pt x="76757" y="2534"/>
                  </a:lnTo>
                  <a:lnTo>
                    <a:pt x="79615" y="4542"/>
                  </a:lnTo>
                  <a:lnTo>
                    <a:pt x="82473" y="6835"/>
                  </a:lnTo>
                  <a:lnTo>
                    <a:pt x="85330" y="9315"/>
                  </a:lnTo>
                  <a:lnTo>
                    <a:pt x="92210" y="15589"/>
                  </a:lnTo>
                  <a:lnTo>
                    <a:pt x="92774" y="18008"/>
                  </a:lnTo>
                  <a:lnTo>
                    <a:pt x="93150" y="21527"/>
                  </a:lnTo>
                  <a:lnTo>
                    <a:pt x="93401" y="25777"/>
                  </a:lnTo>
                  <a:lnTo>
                    <a:pt x="93680" y="33040"/>
                  </a:lnTo>
                  <a:lnTo>
                    <a:pt x="93754" y="36310"/>
                  </a:lnTo>
                  <a:lnTo>
                    <a:pt x="92851" y="39443"/>
                  </a:lnTo>
                  <a:lnTo>
                    <a:pt x="91297" y="42484"/>
                  </a:lnTo>
                  <a:lnTo>
                    <a:pt x="89307" y="45464"/>
                  </a:lnTo>
                  <a:lnTo>
                    <a:pt x="87030" y="48403"/>
                  </a:lnTo>
                  <a:lnTo>
                    <a:pt x="84558" y="51314"/>
                  </a:lnTo>
                  <a:lnTo>
                    <a:pt x="81958" y="54208"/>
                  </a:lnTo>
                  <a:lnTo>
                    <a:pt x="76529" y="59963"/>
                  </a:lnTo>
                  <a:lnTo>
                    <a:pt x="65282" y="71419"/>
                  </a:lnTo>
                  <a:lnTo>
                    <a:pt x="63392" y="74279"/>
                  </a:lnTo>
                  <a:lnTo>
                    <a:pt x="62132" y="77138"/>
                  </a:lnTo>
                  <a:lnTo>
                    <a:pt x="61292" y="79996"/>
                  </a:lnTo>
                  <a:lnTo>
                    <a:pt x="59780" y="81902"/>
                  </a:lnTo>
                  <a:lnTo>
                    <a:pt x="57819" y="83172"/>
                  </a:lnTo>
                  <a:lnTo>
                    <a:pt x="55559" y="84019"/>
                  </a:lnTo>
                  <a:lnTo>
                    <a:pt x="53100" y="84584"/>
                  </a:lnTo>
                  <a:lnTo>
                    <a:pt x="50509" y="84960"/>
                  </a:lnTo>
                  <a:lnTo>
                    <a:pt x="47828" y="85211"/>
                  </a:lnTo>
                  <a:lnTo>
                    <a:pt x="45089" y="85379"/>
                  </a:lnTo>
                  <a:lnTo>
                    <a:pt x="39505" y="85564"/>
                  </a:lnTo>
                  <a:lnTo>
                    <a:pt x="37635" y="84661"/>
                  </a:lnTo>
                  <a:lnTo>
                    <a:pt x="36388" y="83107"/>
                  </a:lnTo>
                  <a:lnTo>
                    <a:pt x="35557" y="81118"/>
                  </a:lnTo>
                  <a:lnTo>
                    <a:pt x="34051" y="78840"/>
                  </a:lnTo>
                  <a:lnTo>
                    <a:pt x="32094" y="76369"/>
                  </a:lnTo>
                  <a:lnTo>
                    <a:pt x="26660" y="70109"/>
                  </a:lnTo>
                  <a:lnTo>
                    <a:pt x="26214" y="68643"/>
                  </a:lnTo>
                  <a:lnTo>
                    <a:pt x="25917" y="66713"/>
                  </a:lnTo>
                  <a:lnTo>
                    <a:pt x="25719" y="64474"/>
                  </a:lnTo>
                  <a:lnTo>
                    <a:pt x="25587" y="62028"/>
                  </a:lnTo>
                  <a:lnTo>
                    <a:pt x="25440" y="56772"/>
                  </a:lnTo>
                  <a:lnTo>
                    <a:pt x="25357" y="48457"/>
                  </a:lnTo>
                  <a:lnTo>
                    <a:pt x="26298" y="45636"/>
                  </a:lnTo>
                  <a:lnTo>
                    <a:pt x="27878" y="42803"/>
                  </a:lnTo>
                  <a:lnTo>
                    <a:pt x="29884" y="39961"/>
                  </a:lnTo>
                  <a:lnTo>
                    <a:pt x="31221" y="37114"/>
                  </a:lnTo>
                  <a:lnTo>
                    <a:pt x="32112" y="34264"/>
                  </a:lnTo>
                  <a:lnTo>
                    <a:pt x="32707" y="31411"/>
                  </a:lnTo>
                  <a:lnTo>
                    <a:pt x="35008" y="28556"/>
                  </a:lnTo>
                  <a:lnTo>
                    <a:pt x="38447" y="25701"/>
                  </a:lnTo>
                  <a:lnTo>
                    <a:pt x="42644" y="22845"/>
                  </a:lnTo>
                  <a:lnTo>
                    <a:pt x="46395" y="20941"/>
                  </a:lnTo>
                  <a:lnTo>
                    <a:pt x="49849" y="19672"/>
                  </a:lnTo>
                  <a:lnTo>
                    <a:pt x="53104" y="18826"/>
                  </a:lnTo>
                  <a:lnTo>
                    <a:pt x="56226" y="18261"/>
                  </a:lnTo>
                  <a:lnTo>
                    <a:pt x="59260" y="17885"/>
                  </a:lnTo>
                  <a:lnTo>
                    <a:pt x="62235" y="17635"/>
                  </a:lnTo>
                  <a:lnTo>
                    <a:pt x="65171" y="17468"/>
                  </a:lnTo>
                  <a:lnTo>
                    <a:pt x="70973" y="17282"/>
                  </a:lnTo>
                  <a:lnTo>
                    <a:pt x="85321" y="17153"/>
                  </a:lnTo>
                  <a:lnTo>
                    <a:pt x="88181" y="17146"/>
                  </a:lnTo>
                  <a:lnTo>
                    <a:pt x="90088" y="18094"/>
                  </a:lnTo>
                  <a:lnTo>
                    <a:pt x="91360" y="19679"/>
                  </a:lnTo>
                  <a:lnTo>
                    <a:pt x="92207" y="21688"/>
                  </a:lnTo>
                  <a:lnTo>
                    <a:pt x="93725" y="23980"/>
                  </a:lnTo>
                  <a:lnTo>
                    <a:pt x="95689" y="26460"/>
                  </a:lnTo>
                  <a:lnTo>
                    <a:pt x="101135" y="32734"/>
                  </a:lnTo>
                  <a:lnTo>
                    <a:pt x="101581" y="34201"/>
                  </a:lnTo>
                  <a:lnTo>
                    <a:pt x="101879" y="36132"/>
                  </a:lnTo>
                  <a:lnTo>
                    <a:pt x="102357" y="41524"/>
                  </a:lnTo>
                  <a:lnTo>
                    <a:pt x="101444" y="42918"/>
                  </a:lnTo>
                  <a:lnTo>
                    <a:pt x="99883" y="44801"/>
                  </a:lnTo>
                  <a:lnTo>
                    <a:pt x="97889" y="47008"/>
                  </a:lnTo>
                  <a:lnTo>
                    <a:pt x="95608" y="48480"/>
                  </a:lnTo>
                  <a:lnTo>
                    <a:pt x="93134" y="49461"/>
                  </a:lnTo>
                  <a:lnTo>
                    <a:pt x="90533" y="50115"/>
                  </a:lnTo>
                  <a:lnTo>
                    <a:pt x="87846" y="51504"/>
                  </a:lnTo>
                  <a:lnTo>
                    <a:pt x="85103" y="53382"/>
                  </a:lnTo>
                  <a:lnTo>
                    <a:pt x="78406" y="58689"/>
                  </a:lnTo>
                  <a:lnTo>
                    <a:pt x="76904" y="59125"/>
                  </a:lnTo>
                  <a:lnTo>
                    <a:pt x="74950" y="59415"/>
                  </a:lnTo>
                  <a:lnTo>
                    <a:pt x="72695" y="59608"/>
                  </a:lnTo>
                  <a:lnTo>
                    <a:pt x="70239" y="58785"/>
                  </a:lnTo>
                  <a:lnTo>
                    <a:pt x="67650" y="57283"/>
                  </a:lnTo>
                  <a:lnTo>
                    <a:pt x="61200" y="52581"/>
                  </a:lnTo>
                  <a:lnTo>
                    <a:pt x="59718" y="52195"/>
                  </a:lnTo>
                  <a:lnTo>
                    <a:pt x="57778" y="51938"/>
                  </a:lnTo>
                  <a:lnTo>
                    <a:pt x="51040" y="5142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79"/>
            <p:cNvSpPr/>
            <p:nvPr/>
          </p:nvSpPr>
          <p:spPr>
            <a:xfrm>
              <a:off x="4880644" y="4251960"/>
              <a:ext cx="137127" cy="325756"/>
            </a:xfrm>
            <a:custGeom>
              <a:avLst/>
              <a:gdLst/>
              <a:ahLst/>
              <a:cxnLst/>
              <a:rect l="0" t="0" r="0" b="0"/>
              <a:pathLst>
                <a:path w="137127" h="325756">
                  <a:moveTo>
                    <a:pt x="94263" y="0"/>
                  </a:moveTo>
                  <a:lnTo>
                    <a:pt x="86882" y="0"/>
                  </a:lnTo>
                  <a:lnTo>
                    <a:pt x="86485" y="952"/>
                  </a:lnTo>
                  <a:lnTo>
                    <a:pt x="86044" y="4550"/>
                  </a:lnTo>
                  <a:lnTo>
                    <a:pt x="84974" y="6844"/>
                  </a:lnTo>
                  <a:lnTo>
                    <a:pt x="81244" y="11931"/>
                  </a:lnTo>
                  <a:lnTo>
                    <a:pt x="79869" y="14622"/>
                  </a:lnTo>
                  <a:lnTo>
                    <a:pt x="76980" y="23911"/>
                  </a:lnTo>
                  <a:lnTo>
                    <a:pt x="72929" y="33169"/>
                  </a:lnTo>
                  <a:lnTo>
                    <a:pt x="70515" y="37353"/>
                  </a:lnTo>
                  <a:lnTo>
                    <a:pt x="67954" y="41095"/>
                  </a:lnTo>
                  <a:lnTo>
                    <a:pt x="65294" y="44541"/>
                  </a:lnTo>
                  <a:lnTo>
                    <a:pt x="61615" y="48744"/>
                  </a:lnTo>
                  <a:lnTo>
                    <a:pt x="57258" y="53451"/>
                  </a:lnTo>
                  <a:lnTo>
                    <a:pt x="52448" y="58494"/>
                  </a:lnTo>
                  <a:lnTo>
                    <a:pt x="48289" y="63761"/>
                  </a:lnTo>
                  <a:lnTo>
                    <a:pt x="44563" y="69177"/>
                  </a:lnTo>
                  <a:lnTo>
                    <a:pt x="41128" y="74693"/>
                  </a:lnTo>
                  <a:lnTo>
                    <a:pt x="37885" y="79323"/>
                  </a:lnTo>
                  <a:lnTo>
                    <a:pt x="34770" y="83362"/>
                  </a:lnTo>
                  <a:lnTo>
                    <a:pt x="31741" y="87007"/>
                  </a:lnTo>
                  <a:lnTo>
                    <a:pt x="28376" y="93597"/>
                  </a:lnTo>
                  <a:lnTo>
                    <a:pt x="25927" y="100653"/>
                  </a:lnTo>
                  <a:lnTo>
                    <a:pt x="21664" y="110140"/>
                  </a:lnTo>
                  <a:lnTo>
                    <a:pt x="13909" y="126190"/>
                  </a:lnTo>
                  <a:lnTo>
                    <a:pt x="10925" y="134824"/>
                  </a:lnTo>
                  <a:lnTo>
                    <a:pt x="8646" y="142789"/>
                  </a:lnTo>
                  <a:lnTo>
                    <a:pt x="4459" y="152680"/>
                  </a:lnTo>
                  <a:lnTo>
                    <a:pt x="1963" y="160884"/>
                  </a:lnTo>
                  <a:lnTo>
                    <a:pt x="853" y="168659"/>
                  </a:lnTo>
                  <a:lnTo>
                    <a:pt x="360" y="178464"/>
                  </a:lnTo>
                  <a:lnTo>
                    <a:pt x="141" y="189172"/>
                  </a:lnTo>
                  <a:lnTo>
                    <a:pt x="0" y="207018"/>
                  </a:lnTo>
                  <a:lnTo>
                    <a:pt x="2521" y="216150"/>
                  </a:lnTo>
                  <a:lnTo>
                    <a:pt x="5864" y="225607"/>
                  </a:lnTo>
                  <a:lnTo>
                    <a:pt x="7350" y="232984"/>
                  </a:lnTo>
                  <a:lnTo>
                    <a:pt x="10550" y="241979"/>
                  </a:lnTo>
                  <a:lnTo>
                    <a:pt x="12737" y="247044"/>
                  </a:lnTo>
                  <a:lnTo>
                    <a:pt x="15147" y="251373"/>
                  </a:lnTo>
                  <a:lnTo>
                    <a:pt x="17707" y="255212"/>
                  </a:lnTo>
                  <a:lnTo>
                    <a:pt x="20365" y="258724"/>
                  </a:lnTo>
                  <a:lnTo>
                    <a:pt x="23090" y="262970"/>
                  </a:lnTo>
                  <a:lnTo>
                    <a:pt x="25860" y="267705"/>
                  </a:lnTo>
                  <a:lnTo>
                    <a:pt x="28659" y="272768"/>
                  </a:lnTo>
                  <a:lnTo>
                    <a:pt x="31477" y="277095"/>
                  </a:lnTo>
                  <a:lnTo>
                    <a:pt x="34308" y="280933"/>
                  </a:lnTo>
                  <a:lnTo>
                    <a:pt x="37148" y="284443"/>
                  </a:lnTo>
                  <a:lnTo>
                    <a:pt x="39994" y="287736"/>
                  </a:lnTo>
                  <a:lnTo>
                    <a:pt x="42844" y="290884"/>
                  </a:lnTo>
                  <a:lnTo>
                    <a:pt x="45696" y="293935"/>
                  </a:lnTo>
                  <a:lnTo>
                    <a:pt x="49503" y="296921"/>
                  </a:lnTo>
                  <a:lnTo>
                    <a:pt x="53945" y="299865"/>
                  </a:lnTo>
                  <a:lnTo>
                    <a:pt x="58812" y="302780"/>
                  </a:lnTo>
                  <a:lnTo>
                    <a:pt x="63009" y="304723"/>
                  </a:lnTo>
                  <a:lnTo>
                    <a:pt x="66760" y="306019"/>
                  </a:lnTo>
                  <a:lnTo>
                    <a:pt x="70213" y="306883"/>
                  </a:lnTo>
                  <a:lnTo>
                    <a:pt x="73467" y="308411"/>
                  </a:lnTo>
                  <a:lnTo>
                    <a:pt x="76589" y="310382"/>
                  </a:lnTo>
                  <a:lnTo>
                    <a:pt x="79622" y="312649"/>
                  </a:lnTo>
                  <a:lnTo>
                    <a:pt x="83551" y="314160"/>
                  </a:lnTo>
                  <a:lnTo>
                    <a:pt x="88074" y="315167"/>
                  </a:lnTo>
                  <a:lnTo>
                    <a:pt x="92994" y="315839"/>
                  </a:lnTo>
                  <a:lnTo>
                    <a:pt x="97227" y="316287"/>
                  </a:lnTo>
                  <a:lnTo>
                    <a:pt x="101001" y="316585"/>
                  </a:lnTo>
                  <a:lnTo>
                    <a:pt x="104471" y="316784"/>
                  </a:lnTo>
                  <a:lnTo>
                    <a:pt x="107736" y="317869"/>
                  </a:lnTo>
                  <a:lnTo>
                    <a:pt x="110865" y="319545"/>
                  </a:lnTo>
                  <a:lnTo>
                    <a:pt x="113903" y="321615"/>
                  </a:lnTo>
                  <a:lnTo>
                    <a:pt x="116881" y="322995"/>
                  </a:lnTo>
                  <a:lnTo>
                    <a:pt x="119820" y="323915"/>
                  </a:lnTo>
                  <a:lnTo>
                    <a:pt x="122731" y="324528"/>
                  </a:lnTo>
                  <a:lnTo>
                    <a:pt x="125624" y="324937"/>
                  </a:lnTo>
                  <a:lnTo>
                    <a:pt x="128505" y="325209"/>
                  </a:lnTo>
                  <a:lnTo>
                    <a:pt x="137126" y="32575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80"/>
            <p:cNvSpPr/>
            <p:nvPr/>
          </p:nvSpPr>
          <p:spPr>
            <a:xfrm>
              <a:off x="4992052" y="4389129"/>
              <a:ext cx="240031" cy="25709"/>
            </a:xfrm>
            <a:custGeom>
              <a:avLst/>
              <a:gdLst/>
              <a:ahLst/>
              <a:cxnLst/>
              <a:rect l="0" t="0" r="0" b="0"/>
              <a:pathLst>
                <a:path w="240031" h="25709">
                  <a:moveTo>
                    <a:pt x="0" y="25708"/>
                  </a:moveTo>
                  <a:lnTo>
                    <a:pt x="17569" y="25708"/>
                  </a:lnTo>
                  <a:lnTo>
                    <a:pt x="21238" y="24756"/>
                  </a:lnTo>
                  <a:lnTo>
                    <a:pt x="24636" y="23168"/>
                  </a:lnTo>
                  <a:lnTo>
                    <a:pt x="27854" y="21158"/>
                  </a:lnTo>
                  <a:lnTo>
                    <a:pt x="31904" y="19816"/>
                  </a:lnTo>
                  <a:lnTo>
                    <a:pt x="36510" y="18923"/>
                  </a:lnTo>
                  <a:lnTo>
                    <a:pt x="41485" y="18327"/>
                  </a:lnTo>
                  <a:lnTo>
                    <a:pt x="45754" y="16978"/>
                  </a:lnTo>
                  <a:lnTo>
                    <a:pt x="49553" y="15125"/>
                  </a:lnTo>
                  <a:lnTo>
                    <a:pt x="53038" y="12938"/>
                  </a:lnTo>
                  <a:lnTo>
                    <a:pt x="58219" y="11479"/>
                  </a:lnTo>
                  <a:lnTo>
                    <a:pt x="64530" y="10507"/>
                  </a:lnTo>
                  <a:lnTo>
                    <a:pt x="71595" y="9860"/>
                  </a:lnTo>
                  <a:lnTo>
                    <a:pt x="78210" y="9428"/>
                  </a:lnTo>
                  <a:lnTo>
                    <a:pt x="84525" y="9139"/>
                  </a:lnTo>
                  <a:lnTo>
                    <a:pt x="90640" y="8947"/>
                  </a:lnTo>
                  <a:lnTo>
                    <a:pt x="96622" y="7867"/>
                  </a:lnTo>
                  <a:lnTo>
                    <a:pt x="102515" y="6194"/>
                  </a:lnTo>
                  <a:lnTo>
                    <a:pt x="108348" y="4126"/>
                  </a:lnTo>
                  <a:lnTo>
                    <a:pt x="114142" y="2747"/>
                  </a:lnTo>
                  <a:lnTo>
                    <a:pt x="119910" y="1829"/>
                  </a:lnTo>
                  <a:lnTo>
                    <a:pt x="125660" y="1216"/>
                  </a:lnTo>
                  <a:lnTo>
                    <a:pt x="131398" y="807"/>
                  </a:lnTo>
                  <a:lnTo>
                    <a:pt x="137129" y="535"/>
                  </a:lnTo>
                  <a:lnTo>
                    <a:pt x="148576" y="233"/>
                  </a:lnTo>
                  <a:lnTo>
                    <a:pt x="194310" y="0"/>
                  </a:lnTo>
                  <a:lnTo>
                    <a:pt x="200025" y="950"/>
                  </a:lnTo>
                  <a:lnTo>
                    <a:pt x="205740" y="2535"/>
                  </a:lnTo>
                  <a:lnTo>
                    <a:pt x="211455" y="4544"/>
                  </a:lnTo>
                  <a:lnTo>
                    <a:pt x="216218" y="5884"/>
                  </a:lnTo>
                  <a:lnTo>
                    <a:pt x="220345" y="6777"/>
                  </a:lnTo>
                  <a:lnTo>
                    <a:pt x="224049" y="7373"/>
                  </a:lnTo>
                  <a:lnTo>
                    <a:pt x="230705" y="8034"/>
                  </a:lnTo>
                  <a:lnTo>
                    <a:pt x="240030" y="856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81"/>
            <p:cNvSpPr/>
            <p:nvPr/>
          </p:nvSpPr>
          <p:spPr>
            <a:xfrm>
              <a:off x="5309279" y="4252347"/>
              <a:ext cx="161493" cy="261457"/>
            </a:xfrm>
            <a:custGeom>
              <a:avLst/>
              <a:gdLst/>
              <a:ahLst/>
              <a:cxnLst/>
              <a:rect l="0" t="0" r="0" b="0"/>
              <a:pathLst>
                <a:path w="161493" h="261457">
                  <a:moveTo>
                    <a:pt x="77108" y="51048"/>
                  </a:moveTo>
                  <a:lnTo>
                    <a:pt x="77108" y="43667"/>
                  </a:lnTo>
                  <a:lnTo>
                    <a:pt x="78061" y="43270"/>
                  </a:lnTo>
                  <a:lnTo>
                    <a:pt x="83000" y="42710"/>
                  </a:lnTo>
                  <a:lnTo>
                    <a:pt x="84489" y="42580"/>
                  </a:lnTo>
                  <a:lnTo>
                    <a:pt x="80777" y="42506"/>
                  </a:lnTo>
                  <a:lnTo>
                    <a:pt x="79554" y="41543"/>
                  </a:lnTo>
                  <a:lnTo>
                    <a:pt x="78739" y="39949"/>
                  </a:lnTo>
                  <a:lnTo>
                    <a:pt x="77430" y="35097"/>
                  </a:lnTo>
                  <a:lnTo>
                    <a:pt x="76370" y="34699"/>
                  </a:lnTo>
                  <a:lnTo>
                    <a:pt x="72653" y="34256"/>
                  </a:lnTo>
                  <a:lnTo>
                    <a:pt x="67826" y="34060"/>
                  </a:lnTo>
                  <a:lnTo>
                    <a:pt x="65204" y="34008"/>
                  </a:lnTo>
                  <a:lnTo>
                    <a:pt x="62505" y="34925"/>
                  </a:lnTo>
                  <a:lnTo>
                    <a:pt x="59752" y="36489"/>
                  </a:lnTo>
                  <a:lnTo>
                    <a:pt x="56965" y="38485"/>
                  </a:lnTo>
                  <a:lnTo>
                    <a:pt x="54155" y="39815"/>
                  </a:lnTo>
                  <a:lnTo>
                    <a:pt x="51328" y="40702"/>
                  </a:lnTo>
                  <a:lnTo>
                    <a:pt x="48491" y="41293"/>
                  </a:lnTo>
                  <a:lnTo>
                    <a:pt x="45648" y="42639"/>
                  </a:lnTo>
                  <a:lnTo>
                    <a:pt x="42800" y="44490"/>
                  </a:lnTo>
                  <a:lnTo>
                    <a:pt x="39948" y="46676"/>
                  </a:lnTo>
                  <a:lnTo>
                    <a:pt x="37095" y="49085"/>
                  </a:lnTo>
                  <a:lnTo>
                    <a:pt x="34240" y="51644"/>
                  </a:lnTo>
                  <a:lnTo>
                    <a:pt x="28528" y="57028"/>
                  </a:lnTo>
                  <a:lnTo>
                    <a:pt x="14242" y="71085"/>
                  </a:lnTo>
                  <a:lnTo>
                    <a:pt x="12338" y="73931"/>
                  </a:lnTo>
                  <a:lnTo>
                    <a:pt x="10221" y="79633"/>
                  </a:lnTo>
                  <a:lnTo>
                    <a:pt x="6741" y="85342"/>
                  </a:lnTo>
                  <a:lnTo>
                    <a:pt x="4479" y="88198"/>
                  </a:lnTo>
                  <a:lnTo>
                    <a:pt x="2971" y="91054"/>
                  </a:lnTo>
                  <a:lnTo>
                    <a:pt x="1296" y="96768"/>
                  </a:lnTo>
                  <a:lnTo>
                    <a:pt x="551" y="102483"/>
                  </a:lnTo>
                  <a:lnTo>
                    <a:pt x="353" y="105340"/>
                  </a:lnTo>
                  <a:lnTo>
                    <a:pt x="1173" y="107245"/>
                  </a:lnTo>
                  <a:lnTo>
                    <a:pt x="2672" y="108515"/>
                  </a:lnTo>
                  <a:lnTo>
                    <a:pt x="4624" y="109362"/>
                  </a:lnTo>
                  <a:lnTo>
                    <a:pt x="5926" y="110879"/>
                  </a:lnTo>
                  <a:lnTo>
                    <a:pt x="6793" y="112843"/>
                  </a:lnTo>
                  <a:lnTo>
                    <a:pt x="7371" y="115104"/>
                  </a:lnTo>
                  <a:lnTo>
                    <a:pt x="8709" y="116612"/>
                  </a:lnTo>
                  <a:lnTo>
                    <a:pt x="10554" y="117617"/>
                  </a:lnTo>
                  <a:lnTo>
                    <a:pt x="12736" y="118287"/>
                  </a:lnTo>
                  <a:lnTo>
                    <a:pt x="17701" y="121572"/>
                  </a:lnTo>
                  <a:lnTo>
                    <a:pt x="20358" y="123782"/>
                  </a:lnTo>
                  <a:lnTo>
                    <a:pt x="23083" y="125254"/>
                  </a:lnTo>
                  <a:lnTo>
                    <a:pt x="25851" y="126236"/>
                  </a:lnTo>
                  <a:lnTo>
                    <a:pt x="28649" y="126891"/>
                  </a:lnTo>
                  <a:lnTo>
                    <a:pt x="31467" y="128280"/>
                  </a:lnTo>
                  <a:lnTo>
                    <a:pt x="34298" y="130158"/>
                  </a:lnTo>
                  <a:lnTo>
                    <a:pt x="37138" y="132363"/>
                  </a:lnTo>
                  <a:lnTo>
                    <a:pt x="40937" y="133833"/>
                  </a:lnTo>
                  <a:lnTo>
                    <a:pt x="45374" y="134813"/>
                  </a:lnTo>
                  <a:lnTo>
                    <a:pt x="50237" y="135466"/>
                  </a:lnTo>
                  <a:lnTo>
                    <a:pt x="55384" y="136854"/>
                  </a:lnTo>
                  <a:lnTo>
                    <a:pt x="60720" y="138732"/>
                  </a:lnTo>
                  <a:lnTo>
                    <a:pt x="66183" y="140936"/>
                  </a:lnTo>
                  <a:lnTo>
                    <a:pt x="70777" y="142406"/>
                  </a:lnTo>
                  <a:lnTo>
                    <a:pt x="74792" y="143386"/>
                  </a:lnTo>
                  <a:lnTo>
                    <a:pt x="78422" y="144038"/>
                  </a:lnTo>
                  <a:lnTo>
                    <a:pt x="82746" y="145427"/>
                  </a:lnTo>
                  <a:lnTo>
                    <a:pt x="87534" y="147304"/>
                  </a:lnTo>
                  <a:lnTo>
                    <a:pt x="92631" y="149509"/>
                  </a:lnTo>
                  <a:lnTo>
                    <a:pt x="96982" y="151931"/>
                  </a:lnTo>
                  <a:lnTo>
                    <a:pt x="100834" y="154498"/>
                  </a:lnTo>
                  <a:lnTo>
                    <a:pt x="104356" y="157162"/>
                  </a:lnTo>
                  <a:lnTo>
                    <a:pt x="107656" y="159891"/>
                  </a:lnTo>
                  <a:lnTo>
                    <a:pt x="110808" y="162662"/>
                  </a:lnTo>
                  <a:lnTo>
                    <a:pt x="116851" y="168282"/>
                  </a:lnTo>
                  <a:lnTo>
                    <a:pt x="122712" y="173954"/>
                  </a:lnTo>
                  <a:lnTo>
                    <a:pt x="125608" y="175848"/>
                  </a:lnTo>
                  <a:lnTo>
                    <a:pt x="128491" y="177110"/>
                  </a:lnTo>
                  <a:lnTo>
                    <a:pt x="131366" y="177952"/>
                  </a:lnTo>
                  <a:lnTo>
                    <a:pt x="133282" y="180418"/>
                  </a:lnTo>
                  <a:lnTo>
                    <a:pt x="134560" y="183967"/>
                  </a:lnTo>
                  <a:lnTo>
                    <a:pt x="135980" y="192038"/>
                  </a:lnTo>
                  <a:lnTo>
                    <a:pt x="136611" y="198800"/>
                  </a:lnTo>
                  <a:lnTo>
                    <a:pt x="136891" y="204980"/>
                  </a:lnTo>
                  <a:lnTo>
                    <a:pt x="137049" y="213815"/>
                  </a:lnTo>
                  <a:lnTo>
                    <a:pt x="137071" y="216709"/>
                  </a:lnTo>
                  <a:lnTo>
                    <a:pt x="135181" y="220544"/>
                  </a:lnTo>
                  <a:lnTo>
                    <a:pt x="132016" y="225005"/>
                  </a:lnTo>
                  <a:lnTo>
                    <a:pt x="128001" y="229884"/>
                  </a:lnTo>
                  <a:lnTo>
                    <a:pt x="123539" y="237845"/>
                  </a:lnTo>
                  <a:lnTo>
                    <a:pt x="122350" y="241302"/>
                  </a:lnTo>
                  <a:lnTo>
                    <a:pt x="119652" y="243606"/>
                  </a:lnTo>
                  <a:lnTo>
                    <a:pt x="115948" y="245143"/>
                  </a:lnTo>
                  <a:lnTo>
                    <a:pt x="111574" y="246167"/>
                  </a:lnTo>
                  <a:lnTo>
                    <a:pt x="107705" y="247802"/>
                  </a:lnTo>
                  <a:lnTo>
                    <a:pt x="104174" y="249845"/>
                  </a:lnTo>
                  <a:lnTo>
                    <a:pt x="100867" y="252159"/>
                  </a:lnTo>
                  <a:lnTo>
                    <a:pt x="96757" y="253702"/>
                  </a:lnTo>
                  <a:lnTo>
                    <a:pt x="92113" y="254730"/>
                  </a:lnTo>
                  <a:lnTo>
                    <a:pt x="87111" y="255416"/>
                  </a:lnTo>
                  <a:lnTo>
                    <a:pt x="82824" y="256826"/>
                  </a:lnTo>
                  <a:lnTo>
                    <a:pt x="79014" y="258718"/>
                  </a:lnTo>
                  <a:lnTo>
                    <a:pt x="75521" y="260932"/>
                  </a:lnTo>
                  <a:lnTo>
                    <a:pt x="71288" y="261456"/>
                  </a:lnTo>
                  <a:lnTo>
                    <a:pt x="66560" y="260852"/>
                  </a:lnTo>
                  <a:lnTo>
                    <a:pt x="61504" y="259497"/>
                  </a:lnTo>
                  <a:lnTo>
                    <a:pt x="57180" y="258594"/>
                  </a:lnTo>
                  <a:lnTo>
                    <a:pt x="53345" y="257992"/>
                  </a:lnTo>
                  <a:lnTo>
                    <a:pt x="49836" y="257590"/>
                  </a:lnTo>
                  <a:lnTo>
                    <a:pt x="46544" y="256370"/>
                  </a:lnTo>
                  <a:lnTo>
                    <a:pt x="43397" y="254604"/>
                  </a:lnTo>
                  <a:lnTo>
                    <a:pt x="40347" y="252475"/>
                  </a:lnTo>
                  <a:lnTo>
                    <a:pt x="37360" y="251055"/>
                  </a:lnTo>
                  <a:lnTo>
                    <a:pt x="34417" y="250108"/>
                  </a:lnTo>
                  <a:lnTo>
                    <a:pt x="31502" y="249478"/>
                  </a:lnTo>
                  <a:lnTo>
                    <a:pt x="28607" y="248104"/>
                  </a:lnTo>
                  <a:lnTo>
                    <a:pt x="25724" y="246236"/>
                  </a:lnTo>
                  <a:lnTo>
                    <a:pt x="22849" y="244038"/>
                  </a:lnTo>
                  <a:lnTo>
                    <a:pt x="19980" y="241620"/>
                  </a:lnTo>
                  <a:lnTo>
                    <a:pt x="17116" y="239056"/>
                  </a:lnTo>
                  <a:lnTo>
                    <a:pt x="11392" y="233667"/>
                  </a:lnTo>
                  <a:lnTo>
                    <a:pt x="5674" y="228096"/>
                  </a:lnTo>
                  <a:lnTo>
                    <a:pt x="3768" y="224325"/>
                  </a:lnTo>
                  <a:lnTo>
                    <a:pt x="2497" y="219906"/>
                  </a:lnTo>
                  <a:lnTo>
                    <a:pt x="1650" y="215055"/>
                  </a:lnTo>
                  <a:lnTo>
                    <a:pt x="708" y="207125"/>
                  </a:lnTo>
                  <a:lnTo>
                    <a:pt x="290" y="199473"/>
                  </a:lnTo>
                  <a:lnTo>
                    <a:pt x="55" y="185407"/>
                  </a:lnTo>
                  <a:lnTo>
                    <a:pt x="0" y="178073"/>
                  </a:lnTo>
                  <a:lnTo>
                    <a:pt x="937" y="173832"/>
                  </a:lnTo>
                  <a:lnTo>
                    <a:pt x="2515" y="169099"/>
                  </a:lnTo>
                  <a:lnTo>
                    <a:pt x="4519" y="164038"/>
                  </a:lnTo>
                  <a:lnTo>
                    <a:pt x="6808" y="158760"/>
                  </a:lnTo>
                  <a:lnTo>
                    <a:pt x="11891" y="147815"/>
                  </a:lnTo>
                  <a:lnTo>
                    <a:pt x="15533" y="143181"/>
                  </a:lnTo>
                  <a:lnTo>
                    <a:pt x="19865" y="139140"/>
                  </a:lnTo>
                  <a:lnTo>
                    <a:pt x="24659" y="135494"/>
                  </a:lnTo>
                  <a:lnTo>
                    <a:pt x="28807" y="131157"/>
                  </a:lnTo>
                  <a:lnTo>
                    <a:pt x="32525" y="126362"/>
                  </a:lnTo>
                  <a:lnTo>
                    <a:pt x="35956" y="121260"/>
                  </a:lnTo>
                  <a:lnTo>
                    <a:pt x="39196" y="116906"/>
                  </a:lnTo>
                  <a:lnTo>
                    <a:pt x="42308" y="113050"/>
                  </a:lnTo>
                  <a:lnTo>
                    <a:pt x="45336" y="109528"/>
                  </a:lnTo>
                  <a:lnTo>
                    <a:pt x="49259" y="105275"/>
                  </a:lnTo>
                  <a:lnTo>
                    <a:pt x="58698" y="95469"/>
                  </a:lnTo>
                  <a:lnTo>
                    <a:pt x="63882" y="91139"/>
                  </a:lnTo>
                  <a:lnTo>
                    <a:pt x="69243" y="87300"/>
                  </a:lnTo>
                  <a:lnTo>
                    <a:pt x="74722" y="83789"/>
                  </a:lnTo>
                  <a:lnTo>
                    <a:pt x="80280" y="80495"/>
                  </a:lnTo>
                  <a:lnTo>
                    <a:pt x="85890" y="77347"/>
                  </a:lnTo>
                  <a:lnTo>
                    <a:pt x="97204" y="71308"/>
                  </a:lnTo>
                  <a:lnTo>
                    <a:pt x="108582" y="65450"/>
                  </a:lnTo>
                  <a:lnTo>
                    <a:pt x="113331" y="62554"/>
                  </a:lnTo>
                  <a:lnTo>
                    <a:pt x="117449" y="59671"/>
                  </a:lnTo>
                  <a:lnTo>
                    <a:pt x="121147" y="56797"/>
                  </a:lnTo>
                  <a:lnTo>
                    <a:pt x="124565" y="53928"/>
                  </a:lnTo>
                  <a:lnTo>
                    <a:pt x="127796" y="51063"/>
                  </a:lnTo>
                  <a:lnTo>
                    <a:pt x="133926" y="45339"/>
                  </a:lnTo>
                  <a:lnTo>
                    <a:pt x="139825" y="39621"/>
                  </a:lnTo>
                  <a:lnTo>
                    <a:pt x="142732" y="37715"/>
                  </a:lnTo>
                  <a:lnTo>
                    <a:pt x="145622" y="36444"/>
                  </a:lnTo>
                  <a:lnTo>
                    <a:pt x="148502" y="35597"/>
                  </a:lnTo>
                  <a:lnTo>
                    <a:pt x="150422" y="34079"/>
                  </a:lnTo>
                  <a:lnTo>
                    <a:pt x="151702" y="32115"/>
                  </a:lnTo>
                  <a:lnTo>
                    <a:pt x="152554" y="29854"/>
                  </a:lnTo>
                  <a:lnTo>
                    <a:pt x="156042" y="24801"/>
                  </a:lnTo>
                  <a:lnTo>
                    <a:pt x="161492" y="18346"/>
                  </a:lnTo>
                  <a:lnTo>
                    <a:pt x="160987" y="16864"/>
                  </a:lnTo>
                  <a:lnTo>
                    <a:pt x="156677" y="11180"/>
                  </a:lnTo>
                  <a:lnTo>
                    <a:pt x="155335" y="9516"/>
                  </a:lnTo>
                  <a:lnTo>
                    <a:pt x="153072" y="8120"/>
                  </a:lnTo>
                  <a:lnTo>
                    <a:pt x="149658" y="6237"/>
                  </a:lnTo>
                  <a:lnTo>
                    <a:pt x="145477" y="4029"/>
                  </a:lnTo>
                  <a:lnTo>
                    <a:pt x="141738" y="2557"/>
                  </a:lnTo>
                  <a:lnTo>
                    <a:pt x="138292" y="1575"/>
                  </a:lnTo>
                  <a:lnTo>
                    <a:pt x="135042" y="921"/>
                  </a:lnTo>
                  <a:lnTo>
                    <a:pt x="131924" y="485"/>
                  </a:lnTo>
                  <a:lnTo>
                    <a:pt x="128891" y="194"/>
                  </a:lnTo>
                  <a:lnTo>
                    <a:pt x="125918" y="0"/>
                  </a:lnTo>
                  <a:lnTo>
                    <a:pt x="122030" y="824"/>
                  </a:lnTo>
                  <a:lnTo>
                    <a:pt x="117534" y="2325"/>
                  </a:lnTo>
                  <a:lnTo>
                    <a:pt x="112631" y="4278"/>
                  </a:lnTo>
                  <a:lnTo>
                    <a:pt x="107458" y="5581"/>
                  </a:lnTo>
                  <a:lnTo>
                    <a:pt x="102103" y="6449"/>
                  </a:lnTo>
                  <a:lnTo>
                    <a:pt x="96629" y="7028"/>
                  </a:lnTo>
                  <a:lnTo>
                    <a:pt x="92027" y="8366"/>
                  </a:lnTo>
                  <a:lnTo>
                    <a:pt x="88007" y="10211"/>
                  </a:lnTo>
                  <a:lnTo>
                    <a:pt x="84374" y="12393"/>
                  </a:lnTo>
                  <a:lnTo>
                    <a:pt x="81000" y="14800"/>
                  </a:lnTo>
                  <a:lnTo>
                    <a:pt x="77797" y="17358"/>
                  </a:lnTo>
                  <a:lnTo>
                    <a:pt x="74710" y="20015"/>
                  </a:lnTo>
                  <a:lnTo>
                    <a:pt x="71699" y="21787"/>
                  </a:lnTo>
                  <a:lnTo>
                    <a:pt x="68740" y="22968"/>
                  </a:lnTo>
                  <a:lnTo>
                    <a:pt x="59963" y="2533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82"/>
            <p:cNvSpPr/>
            <p:nvPr/>
          </p:nvSpPr>
          <p:spPr>
            <a:xfrm>
              <a:off x="5429250" y="4500562"/>
              <a:ext cx="42863" cy="111443"/>
            </a:xfrm>
            <a:custGeom>
              <a:avLst/>
              <a:gdLst/>
              <a:ahLst/>
              <a:cxnLst/>
              <a:rect l="0" t="0" r="0" b="0"/>
              <a:pathLst>
                <a:path w="42863" h="111443">
                  <a:moveTo>
                    <a:pt x="42862" y="0"/>
                  </a:moveTo>
                  <a:lnTo>
                    <a:pt x="42862" y="44563"/>
                  </a:lnTo>
                  <a:lnTo>
                    <a:pt x="41910" y="48759"/>
                  </a:lnTo>
                  <a:lnTo>
                    <a:pt x="40322" y="53461"/>
                  </a:lnTo>
                  <a:lnTo>
                    <a:pt x="38312" y="58501"/>
                  </a:lnTo>
                  <a:lnTo>
                    <a:pt x="36018" y="62813"/>
                  </a:lnTo>
                  <a:lnTo>
                    <a:pt x="33537" y="66641"/>
                  </a:lnTo>
                  <a:lnTo>
                    <a:pt x="30931" y="70145"/>
                  </a:lnTo>
                  <a:lnTo>
                    <a:pt x="29193" y="73433"/>
                  </a:lnTo>
                  <a:lnTo>
                    <a:pt x="28034" y="76578"/>
                  </a:lnTo>
                  <a:lnTo>
                    <a:pt x="27261" y="79627"/>
                  </a:lnTo>
                  <a:lnTo>
                    <a:pt x="25794" y="82612"/>
                  </a:lnTo>
                  <a:lnTo>
                    <a:pt x="23864" y="85555"/>
                  </a:lnTo>
                  <a:lnTo>
                    <a:pt x="21624" y="88469"/>
                  </a:lnTo>
                  <a:lnTo>
                    <a:pt x="19178" y="91365"/>
                  </a:lnTo>
                  <a:lnTo>
                    <a:pt x="16596" y="94247"/>
                  </a:lnTo>
                  <a:lnTo>
                    <a:pt x="13921" y="97122"/>
                  </a:lnTo>
                  <a:lnTo>
                    <a:pt x="12138" y="99990"/>
                  </a:lnTo>
                  <a:lnTo>
                    <a:pt x="10950" y="102855"/>
                  </a:lnTo>
                  <a:lnTo>
                    <a:pt x="10157" y="105718"/>
                  </a:lnTo>
                  <a:lnTo>
                    <a:pt x="8676" y="107626"/>
                  </a:lnTo>
                  <a:lnTo>
                    <a:pt x="6737" y="108898"/>
                  </a:lnTo>
                  <a:lnTo>
                    <a:pt x="0" y="111442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83"/>
            <p:cNvSpPr/>
            <p:nvPr/>
          </p:nvSpPr>
          <p:spPr>
            <a:xfrm>
              <a:off x="5600700" y="4380547"/>
              <a:ext cx="162878" cy="25719"/>
            </a:xfrm>
            <a:custGeom>
              <a:avLst/>
              <a:gdLst/>
              <a:ahLst/>
              <a:cxnLst/>
              <a:rect l="0" t="0" r="0" b="0"/>
              <a:pathLst>
                <a:path w="162878" h="25719">
                  <a:moveTo>
                    <a:pt x="0" y="25718"/>
                  </a:moveTo>
                  <a:lnTo>
                    <a:pt x="4550" y="25718"/>
                  </a:lnTo>
                  <a:lnTo>
                    <a:pt x="6843" y="24765"/>
                  </a:lnTo>
                  <a:lnTo>
                    <a:pt x="9325" y="23178"/>
                  </a:lnTo>
                  <a:lnTo>
                    <a:pt x="11931" y="21167"/>
                  </a:lnTo>
                  <a:lnTo>
                    <a:pt x="14621" y="19826"/>
                  </a:lnTo>
                  <a:lnTo>
                    <a:pt x="17367" y="18932"/>
                  </a:lnTo>
                  <a:lnTo>
                    <a:pt x="20151" y="18336"/>
                  </a:lnTo>
                  <a:lnTo>
                    <a:pt x="23911" y="17939"/>
                  </a:lnTo>
                  <a:lnTo>
                    <a:pt x="28323" y="17675"/>
                  </a:lnTo>
                  <a:lnTo>
                    <a:pt x="33170" y="17498"/>
                  </a:lnTo>
                  <a:lnTo>
                    <a:pt x="37353" y="16428"/>
                  </a:lnTo>
                  <a:lnTo>
                    <a:pt x="41095" y="14763"/>
                  </a:lnTo>
                  <a:lnTo>
                    <a:pt x="44541" y="12699"/>
                  </a:lnTo>
                  <a:lnTo>
                    <a:pt x="48744" y="11324"/>
                  </a:lnTo>
                  <a:lnTo>
                    <a:pt x="53451" y="10407"/>
                  </a:lnTo>
                  <a:lnTo>
                    <a:pt x="58494" y="9795"/>
                  </a:lnTo>
                  <a:lnTo>
                    <a:pt x="63761" y="9388"/>
                  </a:lnTo>
                  <a:lnTo>
                    <a:pt x="69177" y="9116"/>
                  </a:lnTo>
                  <a:lnTo>
                    <a:pt x="80275" y="8814"/>
                  </a:lnTo>
                  <a:lnTo>
                    <a:pt x="91558" y="8680"/>
                  </a:lnTo>
                  <a:lnTo>
                    <a:pt x="97233" y="7692"/>
                  </a:lnTo>
                  <a:lnTo>
                    <a:pt x="102922" y="6080"/>
                  </a:lnTo>
                  <a:lnTo>
                    <a:pt x="108620" y="4053"/>
                  </a:lnTo>
                  <a:lnTo>
                    <a:pt x="113370" y="2702"/>
                  </a:lnTo>
                  <a:lnTo>
                    <a:pt x="117490" y="1802"/>
                  </a:lnTo>
                  <a:lnTo>
                    <a:pt x="121189" y="1201"/>
                  </a:lnTo>
                  <a:lnTo>
                    <a:pt x="125560" y="801"/>
                  </a:lnTo>
                  <a:lnTo>
                    <a:pt x="130379" y="534"/>
                  </a:lnTo>
                  <a:lnTo>
                    <a:pt x="140814" y="237"/>
                  </a:lnTo>
                  <a:lnTo>
                    <a:pt x="162877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84"/>
            <p:cNvSpPr/>
            <p:nvPr/>
          </p:nvSpPr>
          <p:spPr>
            <a:xfrm>
              <a:off x="5772150" y="4380547"/>
              <a:ext cx="2541" cy="1"/>
            </a:xfrm>
            <a:custGeom>
              <a:avLst/>
              <a:gdLst/>
              <a:ahLst/>
              <a:cxnLst/>
              <a:rect l="0" t="0" r="0" b="0"/>
              <a:pathLst>
                <a:path w="2541" h="1">
                  <a:moveTo>
                    <a:pt x="0" y="0"/>
                  </a:moveTo>
                  <a:lnTo>
                    <a:pt x="2540" y="0"/>
                  </a:lnTo>
                  <a:close/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85"/>
            <p:cNvSpPr/>
            <p:nvPr/>
          </p:nvSpPr>
          <p:spPr>
            <a:xfrm>
              <a:off x="5866447" y="4269104"/>
              <a:ext cx="60008" cy="248604"/>
            </a:xfrm>
            <a:custGeom>
              <a:avLst/>
              <a:gdLst/>
              <a:ahLst/>
              <a:cxnLst/>
              <a:rect l="0" t="0" r="0" b="0"/>
              <a:pathLst>
                <a:path w="60008" h="248604">
                  <a:moveTo>
                    <a:pt x="0" y="0"/>
                  </a:moveTo>
                  <a:lnTo>
                    <a:pt x="0" y="7381"/>
                  </a:lnTo>
                  <a:lnTo>
                    <a:pt x="953" y="8731"/>
                  </a:lnTo>
                  <a:lnTo>
                    <a:pt x="2540" y="10583"/>
                  </a:lnTo>
                  <a:lnTo>
                    <a:pt x="4551" y="12771"/>
                  </a:lnTo>
                  <a:lnTo>
                    <a:pt x="5891" y="15182"/>
                  </a:lnTo>
                  <a:lnTo>
                    <a:pt x="7381" y="20400"/>
                  </a:lnTo>
                  <a:lnTo>
                    <a:pt x="8730" y="23125"/>
                  </a:lnTo>
                  <a:lnTo>
                    <a:pt x="10583" y="25895"/>
                  </a:lnTo>
                  <a:lnTo>
                    <a:pt x="12770" y="28693"/>
                  </a:lnTo>
                  <a:lnTo>
                    <a:pt x="14228" y="31512"/>
                  </a:lnTo>
                  <a:lnTo>
                    <a:pt x="15849" y="37183"/>
                  </a:lnTo>
                  <a:lnTo>
                    <a:pt x="17233" y="40982"/>
                  </a:lnTo>
                  <a:lnTo>
                    <a:pt x="19109" y="45419"/>
                  </a:lnTo>
                  <a:lnTo>
                    <a:pt x="21312" y="50282"/>
                  </a:lnTo>
                  <a:lnTo>
                    <a:pt x="23733" y="54477"/>
                  </a:lnTo>
                  <a:lnTo>
                    <a:pt x="26299" y="58226"/>
                  </a:lnTo>
                  <a:lnTo>
                    <a:pt x="28963" y="61677"/>
                  </a:lnTo>
                  <a:lnTo>
                    <a:pt x="30739" y="65883"/>
                  </a:lnTo>
                  <a:lnTo>
                    <a:pt x="31922" y="70592"/>
                  </a:lnTo>
                  <a:lnTo>
                    <a:pt x="32711" y="75637"/>
                  </a:lnTo>
                  <a:lnTo>
                    <a:pt x="33238" y="80905"/>
                  </a:lnTo>
                  <a:lnTo>
                    <a:pt x="33588" y="86322"/>
                  </a:lnTo>
                  <a:lnTo>
                    <a:pt x="33822" y="91838"/>
                  </a:lnTo>
                  <a:lnTo>
                    <a:pt x="34931" y="97421"/>
                  </a:lnTo>
                  <a:lnTo>
                    <a:pt x="36622" y="103047"/>
                  </a:lnTo>
                  <a:lnTo>
                    <a:pt x="38703" y="108703"/>
                  </a:lnTo>
                  <a:lnTo>
                    <a:pt x="41042" y="114379"/>
                  </a:lnTo>
                  <a:lnTo>
                    <a:pt x="43554" y="120068"/>
                  </a:lnTo>
                  <a:lnTo>
                    <a:pt x="46181" y="125766"/>
                  </a:lnTo>
                  <a:lnTo>
                    <a:pt x="47932" y="130517"/>
                  </a:lnTo>
                  <a:lnTo>
                    <a:pt x="49100" y="134636"/>
                  </a:lnTo>
                  <a:lnTo>
                    <a:pt x="49879" y="138335"/>
                  </a:lnTo>
                  <a:lnTo>
                    <a:pt x="50397" y="142706"/>
                  </a:lnTo>
                  <a:lnTo>
                    <a:pt x="50743" y="147525"/>
                  </a:lnTo>
                  <a:lnTo>
                    <a:pt x="50973" y="152643"/>
                  </a:lnTo>
                  <a:lnTo>
                    <a:pt x="51230" y="163409"/>
                  </a:lnTo>
                  <a:lnTo>
                    <a:pt x="51298" y="168947"/>
                  </a:lnTo>
                  <a:lnTo>
                    <a:pt x="52296" y="174544"/>
                  </a:lnTo>
                  <a:lnTo>
                    <a:pt x="53914" y="180181"/>
                  </a:lnTo>
                  <a:lnTo>
                    <a:pt x="55946" y="185843"/>
                  </a:lnTo>
                  <a:lnTo>
                    <a:pt x="57299" y="190570"/>
                  </a:lnTo>
                  <a:lnTo>
                    <a:pt x="58202" y="194675"/>
                  </a:lnTo>
                  <a:lnTo>
                    <a:pt x="58804" y="198364"/>
                  </a:lnTo>
                  <a:lnTo>
                    <a:pt x="59205" y="202727"/>
                  </a:lnTo>
                  <a:lnTo>
                    <a:pt x="59473" y="207542"/>
                  </a:lnTo>
                  <a:lnTo>
                    <a:pt x="59770" y="217019"/>
                  </a:lnTo>
                  <a:lnTo>
                    <a:pt x="59961" y="230864"/>
                  </a:lnTo>
                  <a:lnTo>
                    <a:pt x="60007" y="2486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86"/>
            <p:cNvSpPr/>
            <p:nvPr/>
          </p:nvSpPr>
          <p:spPr>
            <a:xfrm>
              <a:off x="5977890" y="4226242"/>
              <a:ext cx="144350" cy="394336"/>
            </a:xfrm>
            <a:custGeom>
              <a:avLst/>
              <a:gdLst/>
              <a:ahLst/>
              <a:cxnLst/>
              <a:rect l="0" t="0" r="0" b="0"/>
              <a:pathLst>
                <a:path w="144350" h="394336">
                  <a:moveTo>
                    <a:pt x="0" y="0"/>
                  </a:moveTo>
                  <a:lnTo>
                    <a:pt x="4551" y="0"/>
                  </a:lnTo>
                  <a:lnTo>
                    <a:pt x="6843" y="953"/>
                  </a:lnTo>
                  <a:lnTo>
                    <a:pt x="9324" y="2540"/>
                  </a:lnTo>
                  <a:lnTo>
                    <a:pt x="11931" y="4551"/>
                  </a:lnTo>
                  <a:lnTo>
                    <a:pt x="14622" y="5891"/>
                  </a:lnTo>
                  <a:lnTo>
                    <a:pt x="17367" y="6785"/>
                  </a:lnTo>
                  <a:lnTo>
                    <a:pt x="20151" y="7381"/>
                  </a:lnTo>
                  <a:lnTo>
                    <a:pt x="23911" y="8731"/>
                  </a:lnTo>
                  <a:lnTo>
                    <a:pt x="28323" y="10583"/>
                  </a:lnTo>
                  <a:lnTo>
                    <a:pt x="33170" y="12770"/>
                  </a:lnTo>
                  <a:lnTo>
                    <a:pt x="37353" y="16134"/>
                  </a:lnTo>
                  <a:lnTo>
                    <a:pt x="41094" y="20281"/>
                  </a:lnTo>
                  <a:lnTo>
                    <a:pt x="44541" y="24950"/>
                  </a:lnTo>
                  <a:lnTo>
                    <a:pt x="48744" y="29016"/>
                  </a:lnTo>
                  <a:lnTo>
                    <a:pt x="53451" y="32679"/>
                  </a:lnTo>
                  <a:lnTo>
                    <a:pt x="58494" y="36073"/>
                  </a:lnTo>
                  <a:lnTo>
                    <a:pt x="62808" y="39289"/>
                  </a:lnTo>
                  <a:lnTo>
                    <a:pt x="66637" y="42385"/>
                  </a:lnTo>
                  <a:lnTo>
                    <a:pt x="70142" y="45402"/>
                  </a:lnTo>
                  <a:lnTo>
                    <a:pt x="74383" y="49318"/>
                  </a:lnTo>
                  <a:lnTo>
                    <a:pt x="84177" y="58749"/>
                  </a:lnTo>
                  <a:lnTo>
                    <a:pt x="117272" y="91580"/>
                  </a:lnTo>
                  <a:lnTo>
                    <a:pt x="121996" y="97249"/>
                  </a:lnTo>
                  <a:lnTo>
                    <a:pt x="126098" y="102933"/>
                  </a:lnTo>
                  <a:lnTo>
                    <a:pt x="129785" y="108627"/>
                  </a:lnTo>
                  <a:lnTo>
                    <a:pt x="132243" y="115280"/>
                  </a:lnTo>
                  <a:lnTo>
                    <a:pt x="133882" y="122573"/>
                  </a:lnTo>
                  <a:lnTo>
                    <a:pt x="134974" y="130293"/>
                  </a:lnTo>
                  <a:lnTo>
                    <a:pt x="136656" y="138297"/>
                  </a:lnTo>
                  <a:lnTo>
                    <a:pt x="138729" y="146491"/>
                  </a:lnTo>
                  <a:lnTo>
                    <a:pt x="141063" y="154811"/>
                  </a:lnTo>
                  <a:lnTo>
                    <a:pt x="142619" y="163214"/>
                  </a:lnTo>
                  <a:lnTo>
                    <a:pt x="143657" y="171675"/>
                  </a:lnTo>
                  <a:lnTo>
                    <a:pt x="144349" y="180172"/>
                  </a:lnTo>
                  <a:lnTo>
                    <a:pt x="143857" y="189647"/>
                  </a:lnTo>
                  <a:lnTo>
                    <a:pt x="142577" y="199774"/>
                  </a:lnTo>
                  <a:lnTo>
                    <a:pt x="140771" y="210336"/>
                  </a:lnTo>
                  <a:lnTo>
                    <a:pt x="139567" y="220234"/>
                  </a:lnTo>
                  <a:lnTo>
                    <a:pt x="138765" y="229690"/>
                  </a:lnTo>
                  <a:lnTo>
                    <a:pt x="138230" y="238852"/>
                  </a:lnTo>
                  <a:lnTo>
                    <a:pt x="135968" y="248770"/>
                  </a:lnTo>
                  <a:lnTo>
                    <a:pt x="132555" y="259191"/>
                  </a:lnTo>
                  <a:lnTo>
                    <a:pt x="128375" y="269949"/>
                  </a:lnTo>
                  <a:lnTo>
                    <a:pt x="123683" y="279979"/>
                  </a:lnTo>
                  <a:lnTo>
                    <a:pt x="118651" y="289522"/>
                  </a:lnTo>
                  <a:lnTo>
                    <a:pt x="113390" y="298743"/>
                  </a:lnTo>
                  <a:lnTo>
                    <a:pt x="108931" y="307747"/>
                  </a:lnTo>
                  <a:lnTo>
                    <a:pt x="105005" y="316607"/>
                  </a:lnTo>
                  <a:lnTo>
                    <a:pt x="101436" y="325371"/>
                  </a:lnTo>
                  <a:lnTo>
                    <a:pt x="97151" y="332167"/>
                  </a:lnTo>
                  <a:lnTo>
                    <a:pt x="92390" y="337649"/>
                  </a:lnTo>
                  <a:lnTo>
                    <a:pt x="87310" y="342258"/>
                  </a:lnTo>
                  <a:lnTo>
                    <a:pt x="82972" y="347234"/>
                  </a:lnTo>
                  <a:lnTo>
                    <a:pt x="79127" y="352457"/>
                  </a:lnTo>
                  <a:lnTo>
                    <a:pt x="75611" y="357844"/>
                  </a:lnTo>
                  <a:lnTo>
                    <a:pt x="71362" y="362387"/>
                  </a:lnTo>
                  <a:lnTo>
                    <a:pt x="66625" y="366369"/>
                  </a:lnTo>
                  <a:lnTo>
                    <a:pt x="61561" y="369977"/>
                  </a:lnTo>
                  <a:lnTo>
                    <a:pt x="57233" y="373333"/>
                  </a:lnTo>
                  <a:lnTo>
                    <a:pt x="53396" y="376524"/>
                  </a:lnTo>
                  <a:lnTo>
                    <a:pt x="49884" y="379604"/>
                  </a:lnTo>
                  <a:lnTo>
                    <a:pt x="46591" y="381657"/>
                  </a:lnTo>
                  <a:lnTo>
                    <a:pt x="43443" y="383025"/>
                  </a:lnTo>
                  <a:lnTo>
                    <a:pt x="40392" y="383938"/>
                  </a:lnTo>
                  <a:lnTo>
                    <a:pt x="38357" y="385498"/>
                  </a:lnTo>
                  <a:lnTo>
                    <a:pt x="37002" y="387491"/>
                  </a:lnTo>
                  <a:lnTo>
                    <a:pt x="34289" y="39433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graph a 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Start at the origin (0, 0).</a:t>
            </a:r>
          </a:p>
          <a:p>
            <a:pPr marL="514350" indent="-514350">
              <a:buAutoNum type="arabicParenR"/>
            </a:pPr>
            <a:r>
              <a:rPr lang="en-US" dirty="0" smtClean="0"/>
              <a:t>Move to the right or the left, according to the value of the x coordinate.</a:t>
            </a:r>
          </a:p>
          <a:p>
            <a:pPr marL="514350" indent="-514350">
              <a:buAutoNum type="arabicParenR"/>
            </a:pPr>
            <a:r>
              <a:rPr lang="en-US" dirty="0" smtClean="0"/>
              <a:t>Move up or down according to the value of the y coordinate.</a:t>
            </a:r>
            <a:endParaRPr lang="en-US" dirty="0"/>
          </a:p>
        </p:txBody>
      </p:sp>
      <p:pic>
        <p:nvPicPr>
          <p:cNvPr id="5" name="Content Placeholder 4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2372518"/>
            <a:ext cx="3737063" cy="3749040"/>
          </a:xfrm>
        </p:spPr>
      </p:pic>
      <p:sp>
        <p:nvSpPr>
          <p:cNvPr id="6" name="SMARTPenAnnotation43"/>
          <p:cNvSpPr/>
          <p:nvPr/>
        </p:nvSpPr>
        <p:spPr>
          <a:xfrm>
            <a:off x="7075277" y="1448783"/>
            <a:ext cx="351262" cy="565755"/>
          </a:xfrm>
          <a:custGeom>
            <a:avLst/>
            <a:gdLst/>
            <a:ahLst/>
            <a:cxnLst/>
            <a:rect l="0" t="0" r="0" b="0"/>
            <a:pathLst>
              <a:path w="351262" h="565755">
                <a:moveTo>
                  <a:pt x="342792" y="8542"/>
                </a:moveTo>
                <a:lnTo>
                  <a:pt x="342792" y="3991"/>
                </a:lnTo>
                <a:lnTo>
                  <a:pt x="343746" y="2650"/>
                </a:lnTo>
                <a:lnTo>
                  <a:pt x="345333" y="1756"/>
                </a:lnTo>
                <a:lnTo>
                  <a:pt x="351261" y="0"/>
                </a:lnTo>
                <a:lnTo>
                  <a:pt x="346783" y="4529"/>
                </a:lnTo>
                <a:lnTo>
                  <a:pt x="344501" y="5867"/>
                </a:lnTo>
                <a:lnTo>
                  <a:pt x="339424" y="7353"/>
                </a:lnTo>
                <a:lnTo>
                  <a:pt x="331212" y="8189"/>
                </a:lnTo>
                <a:lnTo>
                  <a:pt x="322745" y="8437"/>
                </a:lnTo>
                <a:lnTo>
                  <a:pt x="314516" y="11035"/>
                </a:lnTo>
                <a:lnTo>
                  <a:pt x="305460" y="14412"/>
                </a:lnTo>
                <a:lnTo>
                  <a:pt x="298260" y="15913"/>
                </a:lnTo>
                <a:lnTo>
                  <a:pt x="289345" y="19120"/>
                </a:lnTo>
                <a:lnTo>
                  <a:pt x="279033" y="23721"/>
                </a:lnTo>
                <a:lnTo>
                  <a:pt x="262517" y="31666"/>
                </a:lnTo>
                <a:lnTo>
                  <a:pt x="251235" y="37234"/>
                </a:lnTo>
                <a:lnTo>
                  <a:pt x="242411" y="42884"/>
                </a:lnTo>
                <a:lnTo>
                  <a:pt x="238723" y="45724"/>
                </a:lnTo>
                <a:lnTo>
                  <a:pt x="233408" y="48570"/>
                </a:lnTo>
                <a:lnTo>
                  <a:pt x="227007" y="51420"/>
                </a:lnTo>
                <a:lnTo>
                  <a:pt x="219882" y="54272"/>
                </a:lnTo>
                <a:lnTo>
                  <a:pt x="213227" y="57126"/>
                </a:lnTo>
                <a:lnTo>
                  <a:pt x="200753" y="62837"/>
                </a:lnTo>
                <a:lnTo>
                  <a:pt x="194759" y="66646"/>
                </a:lnTo>
                <a:lnTo>
                  <a:pt x="188859" y="71090"/>
                </a:lnTo>
                <a:lnTo>
                  <a:pt x="183020" y="75958"/>
                </a:lnTo>
                <a:lnTo>
                  <a:pt x="177222" y="80156"/>
                </a:lnTo>
                <a:lnTo>
                  <a:pt x="171452" y="83907"/>
                </a:lnTo>
                <a:lnTo>
                  <a:pt x="165701" y="87360"/>
                </a:lnTo>
                <a:lnTo>
                  <a:pt x="151690" y="96277"/>
                </a:lnTo>
                <a:lnTo>
                  <a:pt x="143953" y="101322"/>
                </a:lnTo>
                <a:lnTo>
                  <a:pt x="136890" y="105638"/>
                </a:lnTo>
                <a:lnTo>
                  <a:pt x="130277" y="109467"/>
                </a:lnTo>
                <a:lnTo>
                  <a:pt x="123963" y="112973"/>
                </a:lnTo>
                <a:lnTo>
                  <a:pt x="114408" y="121948"/>
                </a:lnTo>
                <a:lnTo>
                  <a:pt x="110526" y="127008"/>
                </a:lnTo>
                <a:lnTo>
                  <a:pt x="101133" y="135171"/>
                </a:lnTo>
                <a:lnTo>
                  <a:pt x="90608" y="142926"/>
                </a:lnTo>
                <a:lnTo>
                  <a:pt x="85134" y="147661"/>
                </a:lnTo>
                <a:lnTo>
                  <a:pt x="74926" y="158003"/>
                </a:lnTo>
                <a:lnTo>
                  <a:pt x="63823" y="173582"/>
                </a:lnTo>
                <a:lnTo>
                  <a:pt x="54500" y="184654"/>
                </a:lnTo>
                <a:lnTo>
                  <a:pt x="45706" y="194920"/>
                </a:lnTo>
                <a:lnTo>
                  <a:pt x="37067" y="209603"/>
                </a:lnTo>
                <a:lnTo>
                  <a:pt x="28476" y="226019"/>
                </a:lnTo>
                <a:lnTo>
                  <a:pt x="20851" y="241995"/>
                </a:lnTo>
                <a:lnTo>
                  <a:pt x="15251" y="258949"/>
                </a:lnTo>
                <a:lnTo>
                  <a:pt x="11481" y="269377"/>
                </a:lnTo>
                <a:lnTo>
                  <a:pt x="9359" y="285004"/>
                </a:lnTo>
                <a:lnTo>
                  <a:pt x="8863" y="292704"/>
                </a:lnTo>
                <a:lnTo>
                  <a:pt x="2652" y="312252"/>
                </a:lnTo>
                <a:lnTo>
                  <a:pt x="710" y="328823"/>
                </a:lnTo>
                <a:lnTo>
                  <a:pt x="135" y="345798"/>
                </a:lnTo>
                <a:lnTo>
                  <a:pt x="0" y="357188"/>
                </a:lnTo>
                <a:lnTo>
                  <a:pt x="2480" y="371141"/>
                </a:lnTo>
                <a:lnTo>
                  <a:pt x="5805" y="384962"/>
                </a:lnTo>
                <a:lnTo>
                  <a:pt x="8630" y="400003"/>
                </a:lnTo>
                <a:lnTo>
                  <a:pt x="12666" y="413982"/>
                </a:lnTo>
                <a:lnTo>
                  <a:pt x="15095" y="427180"/>
                </a:lnTo>
                <a:lnTo>
                  <a:pt x="15742" y="433366"/>
                </a:lnTo>
                <a:lnTo>
                  <a:pt x="19002" y="442780"/>
                </a:lnTo>
                <a:lnTo>
                  <a:pt x="26192" y="455975"/>
                </a:lnTo>
                <a:lnTo>
                  <a:pt x="34355" y="469409"/>
                </a:lnTo>
                <a:lnTo>
                  <a:pt x="40927" y="477214"/>
                </a:lnTo>
                <a:lnTo>
                  <a:pt x="50198" y="487033"/>
                </a:lnTo>
                <a:lnTo>
                  <a:pt x="60668" y="495207"/>
                </a:lnTo>
                <a:lnTo>
                  <a:pt x="66128" y="498720"/>
                </a:lnTo>
                <a:lnTo>
                  <a:pt x="71672" y="502967"/>
                </a:lnTo>
                <a:lnTo>
                  <a:pt x="77273" y="507704"/>
                </a:lnTo>
                <a:lnTo>
                  <a:pt x="82912" y="512766"/>
                </a:lnTo>
                <a:lnTo>
                  <a:pt x="88577" y="517094"/>
                </a:lnTo>
                <a:lnTo>
                  <a:pt x="94258" y="520931"/>
                </a:lnTo>
                <a:lnTo>
                  <a:pt x="104698" y="527735"/>
                </a:lnTo>
                <a:lnTo>
                  <a:pt x="112512" y="533934"/>
                </a:lnTo>
                <a:lnTo>
                  <a:pt x="121701" y="539864"/>
                </a:lnTo>
                <a:lnTo>
                  <a:pt x="126819" y="542779"/>
                </a:lnTo>
                <a:lnTo>
                  <a:pt x="137584" y="546018"/>
                </a:lnTo>
                <a:lnTo>
                  <a:pt x="143122" y="546882"/>
                </a:lnTo>
                <a:lnTo>
                  <a:pt x="148719" y="547458"/>
                </a:lnTo>
                <a:lnTo>
                  <a:pt x="154355" y="547841"/>
                </a:lnTo>
                <a:lnTo>
                  <a:pt x="160017" y="548097"/>
                </a:lnTo>
                <a:lnTo>
                  <a:pt x="165698" y="549221"/>
                </a:lnTo>
                <a:lnTo>
                  <a:pt x="171389" y="550922"/>
                </a:lnTo>
                <a:lnTo>
                  <a:pt x="181841" y="554399"/>
                </a:lnTo>
                <a:lnTo>
                  <a:pt x="189660" y="555945"/>
                </a:lnTo>
                <a:lnTo>
                  <a:pt x="196312" y="559172"/>
                </a:lnTo>
                <a:lnTo>
                  <a:pt x="203791" y="564454"/>
                </a:lnTo>
                <a:lnTo>
                  <a:pt x="207355" y="565176"/>
                </a:lnTo>
                <a:lnTo>
                  <a:pt x="217403" y="565640"/>
                </a:lnTo>
                <a:lnTo>
                  <a:pt x="231350" y="565754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4"/>
          <p:cNvSpPr/>
          <p:nvPr/>
        </p:nvSpPr>
        <p:spPr>
          <a:xfrm>
            <a:off x="7349490" y="1620202"/>
            <a:ext cx="282774" cy="300026"/>
          </a:xfrm>
          <a:custGeom>
            <a:avLst/>
            <a:gdLst/>
            <a:ahLst/>
            <a:cxnLst/>
            <a:rect l="0" t="0" r="0" b="0"/>
            <a:pathLst>
              <a:path w="282774" h="300026">
                <a:moveTo>
                  <a:pt x="265747" y="0"/>
                </a:moveTo>
                <a:lnTo>
                  <a:pt x="239959" y="0"/>
                </a:lnTo>
                <a:lnTo>
                  <a:pt x="236172" y="953"/>
                </a:lnTo>
                <a:lnTo>
                  <a:pt x="229425" y="4551"/>
                </a:lnTo>
                <a:lnTo>
                  <a:pt x="220712" y="6785"/>
                </a:lnTo>
                <a:lnTo>
                  <a:pt x="215721" y="7381"/>
                </a:lnTo>
                <a:lnTo>
                  <a:pt x="210489" y="7778"/>
                </a:lnTo>
                <a:lnTo>
                  <a:pt x="205096" y="8043"/>
                </a:lnTo>
                <a:lnTo>
                  <a:pt x="199595" y="8219"/>
                </a:lnTo>
                <a:lnTo>
                  <a:pt x="194023" y="9290"/>
                </a:lnTo>
                <a:lnTo>
                  <a:pt x="188404" y="10956"/>
                </a:lnTo>
                <a:lnTo>
                  <a:pt x="182752" y="13019"/>
                </a:lnTo>
                <a:lnTo>
                  <a:pt x="177080" y="14394"/>
                </a:lnTo>
                <a:lnTo>
                  <a:pt x="171393" y="15311"/>
                </a:lnTo>
                <a:lnTo>
                  <a:pt x="165697" y="15922"/>
                </a:lnTo>
                <a:lnTo>
                  <a:pt x="160947" y="15378"/>
                </a:lnTo>
                <a:lnTo>
                  <a:pt x="156828" y="14062"/>
                </a:lnTo>
                <a:lnTo>
                  <a:pt x="153129" y="12232"/>
                </a:lnTo>
                <a:lnTo>
                  <a:pt x="148759" y="11012"/>
                </a:lnTo>
                <a:lnTo>
                  <a:pt x="143940" y="10199"/>
                </a:lnTo>
                <a:lnTo>
                  <a:pt x="138822" y="9657"/>
                </a:lnTo>
                <a:lnTo>
                  <a:pt x="133505" y="9295"/>
                </a:lnTo>
                <a:lnTo>
                  <a:pt x="128056" y="9054"/>
                </a:lnTo>
                <a:lnTo>
                  <a:pt x="113824" y="8715"/>
                </a:lnTo>
                <a:lnTo>
                  <a:pt x="95932" y="8601"/>
                </a:lnTo>
                <a:lnTo>
                  <a:pt x="91577" y="7639"/>
                </a:lnTo>
                <a:lnTo>
                  <a:pt x="84198" y="4030"/>
                </a:lnTo>
                <a:lnTo>
                  <a:pt x="79944" y="2687"/>
                </a:lnTo>
                <a:lnTo>
                  <a:pt x="75204" y="1791"/>
                </a:lnTo>
                <a:lnTo>
                  <a:pt x="70139" y="1194"/>
                </a:lnTo>
                <a:lnTo>
                  <a:pt x="61970" y="531"/>
                </a:lnTo>
                <a:lnTo>
                  <a:pt x="52051" y="31"/>
                </a:lnTo>
                <a:lnTo>
                  <a:pt x="44108" y="3"/>
                </a:lnTo>
                <a:lnTo>
                  <a:pt x="38680" y="4552"/>
                </a:lnTo>
                <a:lnTo>
                  <a:pt x="37217" y="6845"/>
                </a:lnTo>
                <a:lnTo>
                  <a:pt x="34675" y="15601"/>
                </a:lnTo>
                <a:lnTo>
                  <a:pt x="29853" y="21238"/>
                </a:lnTo>
                <a:lnTo>
                  <a:pt x="28475" y="24636"/>
                </a:lnTo>
                <a:lnTo>
                  <a:pt x="26942" y="33492"/>
                </a:lnTo>
                <a:lnTo>
                  <a:pt x="26262" y="41238"/>
                </a:lnTo>
                <a:lnTo>
                  <a:pt x="26081" y="44637"/>
                </a:lnTo>
                <a:lnTo>
                  <a:pt x="23339" y="53494"/>
                </a:lnTo>
                <a:lnTo>
                  <a:pt x="21274" y="58523"/>
                </a:lnTo>
                <a:lnTo>
                  <a:pt x="19898" y="63780"/>
                </a:lnTo>
                <a:lnTo>
                  <a:pt x="18980" y="69190"/>
                </a:lnTo>
                <a:lnTo>
                  <a:pt x="18368" y="74702"/>
                </a:lnTo>
                <a:lnTo>
                  <a:pt x="17688" y="83366"/>
                </a:lnTo>
                <a:lnTo>
                  <a:pt x="17507" y="87010"/>
                </a:lnTo>
                <a:lnTo>
                  <a:pt x="14766" y="96138"/>
                </a:lnTo>
                <a:lnTo>
                  <a:pt x="12701" y="101240"/>
                </a:lnTo>
                <a:lnTo>
                  <a:pt x="10408" y="109448"/>
                </a:lnTo>
                <a:lnTo>
                  <a:pt x="8436" y="117224"/>
                </a:lnTo>
                <a:lnTo>
                  <a:pt x="6576" y="121964"/>
                </a:lnTo>
                <a:lnTo>
                  <a:pt x="4384" y="127029"/>
                </a:lnTo>
                <a:lnTo>
                  <a:pt x="1948" y="135198"/>
                </a:lnTo>
                <a:lnTo>
                  <a:pt x="865" y="142003"/>
                </a:lnTo>
                <a:lnTo>
                  <a:pt x="256" y="150237"/>
                </a:lnTo>
                <a:lnTo>
                  <a:pt x="34" y="158320"/>
                </a:lnTo>
                <a:lnTo>
                  <a:pt x="0" y="170140"/>
                </a:lnTo>
                <a:lnTo>
                  <a:pt x="953" y="170577"/>
                </a:lnTo>
                <a:lnTo>
                  <a:pt x="9325" y="171277"/>
                </a:lnTo>
                <a:lnTo>
                  <a:pt x="17368" y="171399"/>
                </a:lnTo>
                <a:lnTo>
                  <a:pt x="20151" y="171416"/>
                </a:lnTo>
                <a:lnTo>
                  <a:pt x="22959" y="170475"/>
                </a:lnTo>
                <a:lnTo>
                  <a:pt x="28619" y="166889"/>
                </a:lnTo>
                <a:lnTo>
                  <a:pt x="36849" y="164660"/>
                </a:lnTo>
                <a:lnTo>
                  <a:pt x="41711" y="164066"/>
                </a:lnTo>
                <a:lnTo>
                  <a:pt x="47810" y="162717"/>
                </a:lnTo>
                <a:lnTo>
                  <a:pt x="54733" y="160866"/>
                </a:lnTo>
                <a:lnTo>
                  <a:pt x="62206" y="158679"/>
                </a:lnTo>
                <a:lnTo>
                  <a:pt x="69093" y="157221"/>
                </a:lnTo>
                <a:lnTo>
                  <a:pt x="75590" y="156249"/>
                </a:lnTo>
                <a:lnTo>
                  <a:pt x="81826" y="155601"/>
                </a:lnTo>
                <a:lnTo>
                  <a:pt x="87887" y="154217"/>
                </a:lnTo>
                <a:lnTo>
                  <a:pt x="93834" y="152341"/>
                </a:lnTo>
                <a:lnTo>
                  <a:pt x="99704" y="150138"/>
                </a:lnTo>
                <a:lnTo>
                  <a:pt x="106474" y="148670"/>
                </a:lnTo>
                <a:lnTo>
                  <a:pt x="113845" y="147691"/>
                </a:lnTo>
                <a:lnTo>
                  <a:pt x="121616" y="147038"/>
                </a:lnTo>
                <a:lnTo>
                  <a:pt x="129655" y="146603"/>
                </a:lnTo>
                <a:lnTo>
                  <a:pt x="146206" y="146119"/>
                </a:lnTo>
                <a:lnTo>
                  <a:pt x="181872" y="145784"/>
                </a:lnTo>
                <a:lnTo>
                  <a:pt x="189828" y="145766"/>
                </a:lnTo>
                <a:lnTo>
                  <a:pt x="197036" y="146708"/>
                </a:lnTo>
                <a:lnTo>
                  <a:pt x="203748" y="148288"/>
                </a:lnTo>
                <a:lnTo>
                  <a:pt x="210127" y="150294"/>
                </a:lnTo>
                <a:lnTo>
                  <a:pt x="216285" y="152583"/>
                </a:lnTo>
                <a:lnTo>
                  <a:pt x="222295" y="155062"/>
                </a:lnTo>
                <a:lnTo>
                  <a:pt x="228206" y="157667"/>
                </a:lnTo>
                <a:lnTo>
                  <a:pt x="234053" y="159404"/>
                </a:lnTo>
                <a:lnTo>
                  <a:pt x="239855" y="160562"/>
                </a:lnTo>
                <a:lnTo>
                  <a:pt x="245628" y="161334"/>
                </a:lnTo>
                <a:lnTo>
                  <a:pt x="250429" y="163753"/>
                </a:lnTo>
                <a:lnTo>
                  <a:pt x="254583" y="167271"/>
                </a:lnTo>
                <a:lnTo>
                  <a:pt x="261738" y="175308"/>
                </a:lnTo>
                <a:lnTo>
                  <a:pt x="268093" y="182055"/>
                </a:lnTo>
                <a:lnTo>
                  <a:pt x="270168" y="185187"/>
                </a:lnTo>
                <a:lnTo>
                  <a:pt x="272474" y="191208"/>
                </a:lnTo>
                <a:lnTo>
                  <a:pt x="276040" y="199599"/>
                </a:lnTo>
                <a:lnTo>
                  <a:pt x="279846" y="208726"/>
                </a:lnTo>
                <a:lnTo>
                  <a:pt x="281538" y="215957"/>
                </a:lnTo>
                <a:lnTo>
                  <a:pt x="282290" y="222346"/>
                </a:lnTo>
                <a:lnTo>
                  <a:pt x="282625" y="229313"/>
                </a:lnTo>
                <a:lnTo>
                  <a:pt x="282773" y="238759"/>
                </a:lnTo>
                <a:lnTo>
                  <a:pt x="281860" y="242993"/>
                </a:lnTo>
                <a:lnTo>
                  <a:pt x="278307" y="250237"/>
                </a:lnTo>
                <a:lnTo>
                  <a:pt x="273551" y="256631"/>
                </a:lnTo>
                <a:lnTo>
                  <a:pt x="267310" y="263601"/>
                </a:lnTo>
                <a:lnTo>
                  <a:pt x="258188" y="273048"/>
                </a:lnTo>
                <a:lnTo>
                  <a:pt x="253087" y="276330"/>
                </a:lnTo>
                <a:lnTo>
                  <a:pt x="247782" y="278517"/>
                </a:lnTo>
                <a:lnTo>
                  <a:pt x="242341" y="279976"/>
                </a:lnTo>
                <a:lnTo>
                  <a:pt x="236808" y="281901"/>
                </a:lnTo>
                <a:lnTo>
                  <a:pt x="231214" y="284136"/>
                </a:lnTo>
                <a:lnTo>
                  <a:pt x="225580" y="286579"/>
                </a:lnTo>
                <a:lnTo>
                  <a:pt x="214240" y="291834"/>
                </a:lnTo>
                <a:lnTo>
                  <a:pt x="208549" y="294568"/>
                </a:lnTo>
                <a:lnTo>
                  <a:pt x="202850" y="296391"/>
                </a:lnTo>
                <a:lnTo>
                  <a:pt x="197146" y="297607"/>
                </a:lnTo>
                <a:lnTo>
                  <a:pt x="191438" y="298417"/>
                </a:lnTo>
                <a:lnTo>
                  <a:pt x="185728" y="298957"/>
                </a:lnTo>
                <a:lnTo>
                  <a:pt x="180016" y="299317"/>
                </a:lnTo>
                <a:lnTo>
                  <a:pt x="174303" y="299557"/>
                </a:lnTo>
                <a:lnTo>
                  <a:pt x="160335" y="299824"/>
                </a:lnTo>
                <a:lnTo>
                  <a:pt x="126584" y="300025"/>
                </a:lnTo>
                <a:lnTo>
                  <a:pt x="123442" y="299077"/>
                </a:lnTo>
                <a:lnTo>
                  <a:pt x="117410" y="295483"/>
                </a:lnTo>
                <a:lnTo>
                  <a:pt x="111555" y="293251"/>
                </a:lnTo>
                <a:lnTo>
                  <a:pt x="108660" y="292656"/>
                </a:lnTo>
                <a:lnTo>
                  <a:pt x="102903" y="289454"/>
                </a:lnTo>
                <a:lnTo>
                  <a:pt x="95997" y="284189"/>
                </a:lnTo>
                <a:lnTo>
                  <a:pt x="92513" y="283469"/>
                </a:lnTo>
                <a:lnTo>
                  <a:pt x="90251" y="283277"/>
                </a:lnTo>
                <a:lnTo>
                  <a:pt x="88742" y="282196"/>
                </a:lnTo>
                <a:lnTo>
                  <a:pt x="87736" y="280523"/>
                </a:lnTo>
                <a:lnTo>
                  <a:pt x="85759" y="274428"/>
                </a:lnTo>
                <a:lnTo>
                  <a:pt x="85725" y="265748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"/>
          <p:cNvSpPr/>
          <p:nvPr/>
        </p:nvSpPr>
        <p:spPr>
          <a:xfrm>
            <a:off x="7718107" y="1894522"/>
            <a:ext cx="68538" cy="171451"/>
          </a:xfrm>
          <a:custGeom>
            <a:avLst/>
            <a:gdLst/>
            <a:ahLst/>
            <a:cxnLst/>
            <a:rect l="0" t="0" r="0" b="0"/>
            <a:pathLst>
              <a:path w="68538" h="171451">
                <a:moveTo>
                  <a:pt x="42862" y="0"/>
                </a:moveTo>
                <a:lnTo>
                  <a:pt x="42862" y="8219"/>
                </a:lnTo>
                <a:lnTo>
                  <a:pt x="43816" y="9290"/>
                </a:lnTo>
                <a:lnTo>
                  <a:pt x="47414" y="13019"/>
                </a:lnTo>
                <a:lnTo>
                  <a:pt x="63014" y="28715"/>
                </a:lnTo>
                <a:lnTo>
                  <a:pt x="64869" y="31526"/>
                </a:lnTo>
                <a:lnTo>
                  <a:pt x="66107" y="34352"/>
                </a:lnTo>
                <a:lnTo>
                  <a:pt x="66931" y="37189"/>
                </a:lnTo>
                <a:lnTo>
                  <a:pt x="67481" y="40032"/>
                </a:lnTo>
                <a:lnTo>
                  <a:pt x="67847" y="42881"/>
                </a:lnTo>
                <a:lnTo>
                  <a:pt x="68092" y="45732"/>
                </a:lnTo>
                <a:lnTo>
                  <a:pt x="68254" y="49538"/>
                </a:lnTo>
                <a:lnTo>
                  <a:pt x="68484" y="63044"/>
                </a:lnTo>
                <a:lnTo>
                  <a:pt x="68537" y="70247"/>
                </a:lnTo>
                <a:lnTo>
                  <a:pt x="67599" y="74454"/>
                </a:lnTo>
                <a:lnTo>
                  <a:pt x="66021" y="79163"/>
                </a:lnTo>
                <a:lnTo>
                  <a:pt x="64017" y="84208"/>
                </a:lnTo>
                <a:lnTo>
                  <a:pt x="62680" y="89476"/>
                </a:lnTo>
                <a:lnTo>
                  <a:pt x="61790" y="94893"/>
                </a:lnTo>
                <a:lnTo>
                  <a:pt x="61196" y="100410"/>
                </a:lnTo>
                <a:lnTo>
                  <a:pt x="58895" y="105040"/>
                </a:lnTo>
                <a:lnTo>
                  <a:pt x="55455" y="109079"/>
                </a:lnTo>
                <a:lnTo>
                  <a:pt x="51258" y="112724"/>
                </a:lnTo>
                <a:lnTo>
                  <a:pt x="48460" y="116107"/>
                </a:lnTo>
                <a:lnTo>
                  <a:pt x="46594" y="119315"/>
                </a:lnTo>
                <a:lnTo>
                  <a:pt x="45350" y="122406"/>
                </a:lnTo>
                <a:lnTo>
                  <a:pt x="43568" y="126371"/>
                </a:lnTo>
                <a:lnTo>
                  <a:pt x="39048" y="135858"/>
                </a:lnTo>
                <a:lnTo>
                  <a:pt x="36510" y="140102"/>
                </a:lnTo>
                <a:lnTo>
                  <a:pt x="33865" y="143884"/>
                </a:lnTo>
                <a:lnTo>
                  <a:pt x="31149" y="147358"/>
                </a:lnTo>
                <a:lnTo>
                  <a:pt x="28386" y="150626"/>
                </a:lnTo>
                <a:lnTo>
                  <a:pt x="25592" y="153757"/>
                </a:lnTo>
                <a:lnTo>
                  <a:pt x="22777" y="156797"/>
                </a:lnTo>
                <a:lnTo>
                  <a:pt x="19947" y="158824"/>
                </a:lnTo>
                <a:lnTo>
                  <a:pt x="17108" y="160175"/>
                </a:lnTo>
                <a:lnTo>
                  <a:pt x="14262" y="161076"/>
                </a:lnTo>
                <a:lnTo>
                  <a:pt x="11414" y="162629"/>
                </a:lnTo>
                <a:lnTo>
                  <a:pt x="8561" y="164617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6"/>
          <p:cNvSpPr/>
          <p:nvPr/>
        </p:nvSpPr>
        <p:spPr>
          <a:xfrm>
            <a:off x="7950048" y="1611632"/>
            <a:ext cx="221759" cy="137007"/>
          </a:xfrm>
          <a:custGeom>
            <a:avLst/>
            <a:gdLst/>
            <a:ahLst/>
            <a:cxnLst/>
            <a:rect l="0" t="0" r="0" b="0"/>
            <a:pathLst>
              <a:path w="221759" h="137007">
                <a:moveTo>
                  <a:pt x="162394" y="8570"/>
                </a:moveTo>
                <a:lnTo>
                  <a:pt x="162394" y="4019"/>
                </a:lnTo>
                <a:lnTo>
                  <a:pt x="161442" y="2679"/>
                </a:lnTo>
                <a:lnTo>
                  <a:pt x="159854" y="1785"/>
                </a:lnTo>
                <a:lnTo>
                  <a:pt x="155013" y="351"/>
                </a:lnTo>
                <a:lnTo>
                  <a:pt x="149625" y="102"/>
                </a:lnTo>
                <a:lnTo>
                  <a:pt x="118726" y="2"/>
                </a:lnTo>
                <a:lnTo>
                  <a:pt x="113280" y="0"/>
                </a:lnTo>
                <a:lnTo>
                  <a:pt x="108697" y="952"/>
                </a:lnTo>
                <a:lnTo>
                  <a:pt x="104689" y="2539"/>
                </a:lnTo>
                <a:lnTo>
                  <a:pt x="101062" y="4549"/>
                </a:lnTo>
                <a:lnTo>
                  <a:pt x="96742" y="5889"/>
                </a:lnTo>
                <a:lnTo>
                  <a:pt x="91955" y="6783"/>
                </a:lnTo>
                <a:lnTo>
                  <a:pt x="86860" y="7379"/>
                </a:lnTo>
                <a:lnTo>
                  <a:pt x="81558" y="8728"/>
                </a:lnTo>
                <a:lnTo>
                  <a:pt x="76119" y="10580"/>
                </a:lnTo>
                <a:lnTo>
                  <a:pt x="70587" y="12768"/>
                </a:lnTo>
                <a:lnTo>
                  <a:pt x="65947" y="15179"/>
                </a:lnTo>
                <a:lnTo>
                  <a:pt x="61900" y="17738"/>
                </a:lnTo>
                <a:lnTo>
                  <a:pt x="58250" y="20397"/>
                </a:lnTo>
                <a:lnTo>
                  <a:pt x="53913" y="23122"/>
                </a:lnTo>
                <a:lnTo>
                  <a:pt x="49116" y="25892"/>
                </a:lnTo>
                <a:lnTo>
                  <a:pt x="38706" y="31508"/>
                </a:lnTo>
                <a:lnTo>
                  <a:pt x="27729" y="37180"/>
                </a:lnTo>
                <a:lnTo>
                  <a:pt x="24040" y="40026"/>
                </a:lnTo>
                <a:lnTo>
                  <a:pt x="21581" y="42876"/>
                </a:lnTo>
                <a:lnTo>
                  <a:pt x="19941" y="45728"/>
                </a:lnTo>
                <a:lnTo>
                  <a:pt x="17895" y="48582"/>
                </a:lnTo>
                <a:lnTo>
                  <a:pt x="15579" y="51437"/>
                </a:lnTo>
                <a:lnTo>
                  <a:pt x="13082" y="54293"/>
                </a:lnTo>
                <a:lnTo>
                  <a:pt x="10466" y="57150"/>
                </a:lnTo>
                <a:lnTo>
                  <a:pt x="5018" y="62864"/>
                </a:lnTo>
                <a:lnTo>
                  <a:pt x="3185" y="66673"/>
                </a:lnTo>
                <a:lnTo>
                  <a:pt x="1962" y="71118"/>
                </a:lnTo>
                <a:lnTo>
                  <a:pt x="1147" y="75986"/>
                </a:lnTo>
                <a:lnTo>
                  <a:pt x="603" y="80184"/>
                </a:lnTo>
                <a:lnTo>
                  <a:pt x="241" y="83935"/>
                </a:lnTo>
                <a:lnTo>
                  <a:pt x="0" y="87389"/>
                </a:lnTo>
                <a:lnTo>
                  <a:pt x="791" y="91596"/>
                </a:lnTo>
                <a:lnTo>
                  <a:pt x="2272" y="96305"/>
                </a:lnTo>
                <a:lnTo>
                  <a:pt x="4211" y="101350"/>
                </a:lnTo>
                <a:lnTo>
                  <a:pt x="5503" y="105666"/>
                </a:lnTo>
                <a:lnTo>
                  <a:pt x="6366" y="109496"/>
                </a:lnTo>
                <a:lnTo>
                  <a:pt x="6940" y="113001"/>
                </a:lnTo>
                <a:lnTo>
                  <a:pt x="9228" y="116291"/>
                </a:lnTo>
                <a:lnTo>
                  <a:pt x="12658" y="119436"/>
                </a:lnTo>
                <a:lnTo>
                  <a:pt x="16850" y="122486"/>
                </a:lnTo>
                <a:lnTo>
                  <a:pt x="21549" y="125472"/>
                </a:lnTo>
                <a:lnTo>
                  <a:pt x="26588" y="128414"/>
                </a:lnTo>
                <a:lnTo>
                  <a:pt x="31852" y="131329"/>
                </a:lnTo>
                <a:lnTo>
                  <a:pt x="37266" y="133272"/>
                </a:lnTo>
                <a:lnTo>
                  <a:pt x="42780" y="134567"/>
                </a:lnTo>
                <a:lnTo>
                  <a:pt x="48362" y="135430"/>
                </a:lnTo>
                <a:lnTo>
                  <a:pt x="53035" y="136006"/>
                </a:lnTo>
                <a:lnTo>
                  <a:pt x="57102" y="136390"/>
                </a:lnTo>
                <a:lnTo>
                  <a:pt x="60767" y="136646"/>
                </a:lnTo>
                <a:lnTo>
                  <a:pt x="66068" y="136816"/>
                </a:lnTo>
                <a:lnTo>
                  <a:pt x="79577" y="137006"/>
                </a:lnTo>
                <a:lnTo>
                  <a:pt x="86228" y="136104"/>
                </a:lnTo>
                <a:lnTo>
                  <a:pt x="92567" y="134550"/>
                </a:lnTo>
                <a:lnTo>
                  <a:pt x="98697" y="132562"/>
                </a:lnTo>
                <a:lnTo>
                  <a:pt x="104690" y="131236"/>
                </a:lnTo>
                <a:lnTo>
                  <a:pt x="110590" y="130352"/>
                </a:lnTo>
                <a:lnTo>
                  <a:pt x="116428" y="129763"/>
                </a:lnTo>
                <a:lnTo>
                  <a:pt x="122225" y="127466"/>
                </a:lnTo>
                <a:lnTo>
                  <a:pt x="127995" y="124029"/>
                </a:lnTo>
                <a:lnTo>
                  <a:pt x="133746" y="119833"/>
                </a:lnTo>
                <a:lnTo>
                  <a:pt x="140438" y="116082"/>
                </a:lnTo>
                <a:lnTo>
                  <a:pt x="147756" y="112630"/>
                </a:lnTo>
                <a:lnTo>
                  <a:pt x="155494" y="109376"/>
                </a:lnTo>
                <a:lnTo>
                  <a:pt x="161604" y="106254"/>
                </a:lnTo>
                <a:lnTo>
                  <a:pt x="166630" y="103220"/>
                </a:lnTo>
                <a:lnTo>
                  <a:pt x="170933" y="100245"/>
                </a:lnTo>
                <a:lnTo>
                  <a:pt x="175707" y="96357"/>
                </a:lnTo>
                <a:lnTo>
                  <a:pt x="180795" y="91860"/>
                </a:lnTo>
                <a:lnTo>
                  <a:pt x="186091" y="86956"/>
                </a:lnTo>
                <a:lnTo>
                  <a:pt x="191527" y="82735"/>
                </a:lnTo>
                <a:lnTo>
                  <a:pt x="197056" y="78968"/>
                </a:lnTo>
                <a:lnTo>
                  <a:pt x="202647" y="75505"/>
                </a:lnTo>
                <a:lnTo>
                  <a:pt x="207327" y="72243"/>
                </a:lnTo>
                <a:lnTo>
                  <a:pt x="211399" y="69116"/>
                </a:lnTo>
                <a:lnTo>
                  <a:pt x="215067" y="66079"/>
                </a:lnTo>
                <a:lnTo>
                  <a:pt x="217511" y="62149"/>
                </a:lnTo>
                <a:lnTo>
                  <a:pt x="219142" y="57625"/>
                </a:lnTo>
                <a:lnTo>
                  <a:pt x="220228" y="52703"/>
                </a:lnTo>
                <a:lnTo>
                  <a:pt x="220952" y="48470"/>
                </a:lnTo>
                <a:lnTo>
                  <a:pt x="221436" y="44695"/>
                </a:lnTo>
                <a:lnTo>
                  <a:pt x="221758" y="41226"/>
                </a:lnTo>
                <a:lnTo>
                  <a:pt x="221020" y="37961"/>
                </a:lnTo>
                <a:lnTo>
                  <a:pt x="219575" y="34831"/>
                </a:lnTo>
                <a:lnTo>
                  <a:pt x="217660" y="31793"/>
                </a:lnTo>
                <a:lnTo>
                  <a:pt x="215431" y="28814"/>
                </a:lnTo>
                <a:lnTo>
                  <a:pt x="212992" y="25876"/>
                </a:lnTo>
                <a:lnTo>
                  <a:pt x="210413" y="22965"/>
                </a:lnTo>
                <a:lnTo>
                  <a:pt x="206789" y="20072"/>
                </a:lnTo>
                <a:lnTo>
                  <a:pt x="202469" y="17190"/>
                </a:lnTo>
                <a:lnTo>
                  <a:pt x="197684" y="14317"/>
                </a:lnTo>
                <a:lnTo>
                  <a:pt x="192587" y="12401"/>
                </a:lnTo>
                <a:lnTo>
                  <a:pt x="187286" y="11124"/>
                </a:lnTo>
                <a:lnTo>
                  <a:pt x="181847" y="10273"/>
                </a:lnTo>
                <a:lnTo>
                  <a:pt x="176315" y="8753"/>
                </a:lnTo>
                <a:lnTo>
                  <a:pt x="170722" y="6787"/>
                </a:lnTo>
                <a:lnTo>
                  <a:pt x="165089" y="4524"/>
                </a:lnTo>
                <a:lnTo>
                  <a:pt x="159427" y="3015"/>
                </a:lnTo>
                <a:lnTo>
                  <a:pt x="153749" y="2009"/>
                </a:lnTo>
                <a:lnTo>
                  <a:pt x="148059" y="1339"/>
                </a:lnTo>
                <a:lnTo>
                  <a:pt x="141406" y="892"/>
                </a:lnTo>
                <a:lnTo>
                  <a:pt x="134115" y="594"/>
                </a:lnTo>
                <a:lnTo>
                  <a:pt x="112740" y="174"/>
                </a:lnTo>
                <a:lnTo>
                  <a:pt x="106432" y="115"/>
                </a:lnTo>
                <a:lnTo>
                  <a:pt x="100321" y="1029"/>
                </a:lnTo>
                <a:lnTo>
                  <a:pt x="94341" y="2590"/>
                </a:lnTo>
                <a:lnTo>
                  <a:pt x="88451" y="4583"/>
                </a:lnTo>
                <a:lnTo>
                  <a:pt x="83571" y="5912"/>
                </a:lnTo>
                <a:lnTo>
                  <a:pt x="79366" y="6798"/>
                </a:lnTo>
                <a:lnTo>
                  <a:pt x="75609" y="7389"/>
                </a:lnTo>
                <a:lnTo>
                  <a:pt x="68896" y="10585"/>
                </a:lnTo>
                <a:lnTo>
                  <a:pt x="65772" y="12771"/>
                </a:lnTo>
                <a:lnTo>
                  <a:pt x="62737" y="15181"/>
                </a:lnTo>
                <a:lnTo>
                  <a:pt x="59760" y="17740"/>
                </a:lnTo>
                <a:lnTo>
                  <a:pt x="50952" y="2571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"/>
          <p:cNvSpPr/>
          <p:nvPr/>
        </p:nvSpPr>
        <p:spPr>
          <a:xfrm>
            <a:off x="7975324" y="1705937"/>
            <a:ext cx="217747" cy="231404"/>
          </a:xfrm>
          <a:custGeom>
            <a:avLst/>
            <a:gdLst/>
            <a:ahLst/>
            <a:cxnLst/>
            <a:rect l="0" t="0" r="0" b="0"/>
            <a:pathLst>
              <a:path w="217747" h="231404">
                <a:moveTo>
                  <a:pt x="77110" y="34280"/>
                </a:moveTo>
                <a:lnTo>
                  <a:pt x="48418" y="62973"/>
                </a:lnTo>
                <a:lnTo>
                  <a:pt x="45600" y="66743"/>
                </a:lnTo>
                <a:lnTo>
                  <a:pt x="42768" y="71162"/>
                </a:lnTo>
                <a:lnTo>
                  <a:pt x="39928" y="76013"/>
                </a:lnTo>
                <a:lnTo>
                  <a:pt x="36130" y="81152"/>
                </a:lnTo>
                <a:lnTo>
                  <a:pt x="31693" y="86483"/>
                </a:lnTo>
                <a:lnTo>
                  <a:pt x="26830" y="91942"/>
                </a:lnTo>
                <a:lnTo>
                  <a:pt x="23588" y="97486"/>
                </a:lnTo>
                <a:lnTo>
                  <a:pt x="21426" y="103088"/>
                </a:lnTo>
                <a:lnTo>
                  <a:pt x="19985" y="108727"/>
                </a:lnTo>
                <a:lnTo>
                  <a:pt x="18072" y="114391"/>
                </a:lnTo>
                <a:lnTo>
                  <a:pt x="15844" y="120073"/>
                </a:lnTo>
                <a:lnTo>
                  <a:pt x="13406" y="125765"/>
                </a:lnTo>
                <a:lnTo>
                  <a:pt x="10828" y="130513"/>
                </a:lnTo>
                <a:lnTo>
                  <a:pt x="8158" y="134630"/>
                </a:lnTo>
                <a:lnTo>
                  <a:pt x="5425" y="138328"/>
                </a:lnTo>
                <a:lnTo>
                  <a:pt x="3602" y="142698"/>
                </a:lnTo>
                <a:lnTo>
                  <a:pt x="2388" y="147516"/>
                </a:lnTo>
                <a:lnTo>
                  <a:pt x="1578" y="152633"/>
                </a:lnTo>
                <a:lnTo>
                  <a:pt x="1038" y="157950"/>
                </a:lnTo>
                <a:lnTo>
                  <a:pt x="678" y="163399"/>
                </a:lnTo>
                <a:lnTo>
                  <a:pt x="279" y="173581"/>
                </a:lnTo>
                <a:lnTo>
                  <a:pt x="100" y="181282"/>
                </a:lnTo>
                <a:lnTo>
                  <a:pt x="0" y="195523"/>
                </a:lnTo>
                <a:lnTo>
                  <a:pt x="938" y="199878"/>
                </a:lnTo>
                <a:lnTo>
                  <a:pt x="2516" y="203734"/>
                </a:lnTo>
                <a:lnTo>
                  <a:pt x="6810" y="210558"/>
                </a:lnTo>
                <a:lnTo>
                  <a:pt x="11894" y="216766"/>
                </a:lnTo>
                <a:lnTo>
                  <a:pt x="17328" y="222700"/>
                </a:lnTo>
                <a:lnTo>
                  <a:pt x="20111" y="225616"/>
                </a:lnTo>
                <a:lnTo>
                  <a:pt x="22918" y="227560"/>
                </a:lnTo>
                <a:lnTo>
                  <a:pt x="28578" y="229720"/>
                </a:lnTo>
                <a:lnTo>
                  <a:pt x="32373" y="230295"/>
                </a:lnTo>
                <a:lnTo>
                  <a:pt x="36807" y="230680"/>
                </a:lnTo>
                <a:lnTo>
                  <a:pt x="45863" y="231106"/>
                </a:lnTo>
                <a:lnTo>
                  <a:pt x="53063" y="231296"/>
                </a:lnTo>
                <a:lnTo>
                  <a:pt x="67022" y="231403"/>
                </a:lnTo>
                <a:lnTo>
                  <a:pt x="73242" y="230465"/>
                </a:lnTo>
                <a:lnTo>
                  <a:pt x="80247" y="228888"/>
                </a:lnTo>
                <a:lnTo>
                  <a:pt x="87774" y="226883"/>
                </a:lnTo>
                <a:lnTo>
                  <a:pt x="94697" y="224595"/>
                </a:lnTo>
                <a:lnTo>
                  <a:pt x="101217" y="222117"/>
                </a:lnTo>
                <a:lnTo>
                  <a:pt x="107470" y="219512"/>
                </a:lnTo>
                <a:lnTo>
                  <a:pt x="113542" y="215871"/>
                </a:lnTo>
                <a:lnTo>
                  <a:pt x="119496" y="211538"/>
                </a:lnTo>
                <a:lnTo>
                  <a:pt x="125369" y="206744"/>
                </a:lnTo>
                <a:lnTo>
                  <a:pt x="131191" y="201644"/>
                </a:lnTo>
                <a:lnTo>
                  <a:pt x="136976" y="196338"/>
                </a:lnTo>
                <a:lnTo>
                  <a:pt x="148486" y="185364"/>
                </a:lnTo>
                <a:lnTo>
                  <a:pt x="194265" y="139993"/>
                </a:lnTo>
                <a:lnTo>
                  <a:pt x="199029" y="134283"/>
                </a:lnTo>
                <a:lnTo>
                  <a:pt x="203157" y="128571"/>
                </a:lnTo>
                <a:lnTo>
                  <a:pt x="206861" y="122858"/>
                </a:lnTo>
                <a:lnTo>
                  <a:pt x="210284" y="117145"/>
                </a:lnTo>
                <a:lnTo>
                  <a:pt x="213518" y="111431"/>
                </a:lnTo>
                <a:lnTo>
                  <a:pt x="216626" y="105716"/>
                </a:lnTo>
                <a:lnTo>
                  <a:pt x="217746" y="100954"/>
                </a:lnTo>
                <a:lnTo>
                  <a:pt x="217541" y="96827"/>
                </a:lnTo>
                <a:lnTo>
                  <a:pt x="216450" y="93123"/>
                </a:lnTo>
                <a:lnTo>
                  <a:pt x="215724" y="88749"/>
                </a:lnTo>
                <a:lnTo>
                  <a:pt x="215240" y="83927"/>
                </a:lnTo>
                <a:lnTo>
                  <a:pt x="214917" y="78808"/>
                </a:lnTo>
                <a:lnTo>
                  <a:pt x="214702" y="73491"/>
                </a:lnTo>
                <a:lnTo>
                  <a:pt x="214398" y="57857"/>
                </a:lnTo>
                <a:lnTo>
                  <a:pt x="214328" y="50156"/>
                </a:lnTo>
                <a:lnTo>
                  <a:pt x="213356" y="45817"/>
                </a:lnTo>
                <a:lnTo>
                  <a:pt x="211756" y="41019"/>
                </a:lnTo>
                <a:lnTo>
                  <a:pt x="209737" y="35915"/>
                </a:lnTo>
                <a:lnTo>
                  <a:pt x="207438" y="31560"/>
                </a:lnTo>
                <a:lnTo>
                  <a:pt x="204953" y="27704"/>
                </a:lnTo>
                <a:lnTo>
                  <a:pt x="202344" y="24181"/>
                </a:lnTo>
                <a:lnTo>
                  <a:pt x="198699" y="20880"/>
                </a:lnTo>
                <a:lnTo>
                  <a:pt x="194365" y="17727"/>
                </a:lnTo>
                <a:lnTo>
                  <a:pt x="189570" y="14672"/>
                </a:lnTo>
                <a:lnTo>
                  <a:pt x="184469" y="12636"/>
                </a:lnTo>
                <a:lnTo>
                  <a:pt x="179162" y="11278"/>
                </a:lnTo>
                <a:lnTo>
                  <a:pt x="173721" y="10373"/>
                </a:lnTo>
                <a:lnTo>
                  <a:pt x="169140" y="8817"/>
                </a:lnTo>
                <a:lnTo>
                  <a:pt x="165134" y="6827"/>
                </a:lnTo>
                <a:lnTo>
                  <a:pt x="161510" y="4548"/>
                </a:lnTo>
                <a:lnTo>
                  <a:pt x="157189" y="3029"/>
                </a:lnTo>
                <a:lnTo>
                  <a:pt x="152403" y="2016"/>
                </a:lnTo>
                <a:lnTo>
                  <a:pt x="147308" y="1341"/>
                </a:lnTo>
                <a:lnTo>
                  <a:pt x="142007" y="890"/>
                </a:lnTo>
                <a:lnTo>
                  <a:pt x="136568" y="590"/>
                </a:lnTo>
                <a:lnTo>
                  <a:pt x="126396" y="257"/>
                </a:lnTo>
                <a:lnTo>
                  <a:pt x="114362" y="69"/>
                </a:lnTo>
                <a:lnTo>
                  <a:pt x="88178" y="0"/>
                </a:lnTo>
                <a:lnTo>
                  <a:pt x="83537" y="949"/>
                </a:lnTo>
                <a:lnTo>
                  <a:pt x="79489" y="2535"/>
                </a:lnTo>
                <a:lnTo>
                  <a:pt x="75839" y="4544"/>
                </a:lnTo>
                <a:lnTo>
                  <a:pt x="69243" y="6777"/>
                </a:lnTo>
                <a:lnTo>
                  <a:pt x="59966" y="8563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8"/>
          <p:cNvSpPr/>
          <p:nvPr/>
        </p:nvSpPr>
        <p:spPr>
          <a:xfrm>
            <a:off x="8155336" y="1525905"/>
            <a:ext cx="246699" cy="504393"/>
          </a:xfrm>
          <a:custGeom>
            <a:avLst/>
            <a:gdLst/>
            <a:ahLst/>
            <a:cxnLst/>
            <a:rect l="0" t="0" r="0" b="0"/>
            <a:pathLst>
              <a:path w="246699" h="504393">
                <a:moveTo>
                  <a:pt x="8541" y="0"/>
                </a:moveTo>
                <a:lnTo>
                  <a:pt x="322" y="0"/>
                </a:lnTo>
                <a:lnTo>
                  <a:pt x="0" y="7380"/>
                </a:lnTo>
                <a:lnTo>
                  <a:pt x="942" y="7778"/>
                </a:lnTo>
                <a:lnTo>
                  <a:pt x="4529" y="8219"/>
                </a:lnTo>
                <a:lnTo>
                  <a:pt x="5866" y="9289"/>
                </a:lnTo>
                <a:lnTo>
                  <a:pt x="6758" y="10955"/>
                </a:lnTo>
                <a:lnTo>
                  <a:pt x="7352" y="13018"/>
                </a:lnTo>
                <a:lnTo>
                  <a:pt x="10553" y="17851"/>
                </a:lnTo>
                <a:lnTo>
                  <a:pt x="18155" y="26586"/>
                </a:lnTo>
                <a:lnTo>
                  <a:pt x="25832" y="34358"/>
                </a:lnTo>
                <a:lnTo>
                  <a:pt x="30546" y="37193"/>
                </a:lnTo>
                <a:lnTo>
                  <a:pt x="35593" y="39083"/>
                </a:lnTo>
                <a:lnTo>
                  <a:pt x="40864" y="40342"/>
                </a:lnTo>
                <a:lnTo>
                  <a:pt x="45329" y="43087"/>
                </a:lnTo>
                <a:lnTo>
                  <a:pt x="52832" y="51217"/>
                </a:lnTo>
                <a:lnTo>
                  <a:pt x="57118" y="55100"/>
                </a:lnTo>
                <a:lnTo>
                  <a:pt x="61881" y="58641"/>
                </a:lnTo>
                <a:lnTo>
                  <a:pt x="66961" y="61954"/>
                </a:lnTo>
                <a:lnTo>
                  <a:pt x="72253" y="65115"/>
                </a:lnTo>
                <a:lnTo>
                  <a:pt x="77686" y="68175"/>
                </a:lnTo>
                <a:lnTo>
                  <a:pt x="83213" y="71167"/>
                </a:lnTo>
                <a:lnTo>
                  <a:pt x="88802" y="75067"/>
                </a:lnTo>
                <a:lnTo>
                  <a:pt x="94434" y="79572"/>
                </a:lnTo>
                <a:lnTo>
                  <a:pt x="100093" y="84480"/>
                </a:lnTo>
                <a:lnTo>
                  <a:pt x="106723" y="89658"/>
                </a:lnTo>
                <a:lnTo>
                  <a:pt x="114001" y="95014"/>
                </a:lnTo>
                <a:lnTo>
                  <a:pt x="121710" y="100490"/>
                </a:lnTo>
                <a:lnTo>
                  <a:pt x="128755" y="106046"/>
                </a:lnTo>
                <a:lnTo>
                  <a:pt x="135356" y="111654"/>
                </a:lnTo>
                <a:lnTo>
                  <a:pt x="141662" y="117299"/>
                </a:lnTo>
                <a:lnTo>
                  <a:pt x="153749" y="128650"/>
                </a:lnTo>
                <a:lnTo>
                  <a:pt x="183732" y="158123"/>
                </a:lnTo>
                <a:lnTo>
                  <a:pt x="218796" y="193119"/>
                </a:lnTo>
                <a:lnTo>
                  <a:pt x="223958" y="200183"/>
                </a:lnTo>
                <a:lnTo>
                  <a:pt x="228353" y="207751"/>
                </a:lnTo>
                <a:lnTo>
                  <a:pt x="232235" y="215653"/>
                </a:lnTo>
                <a:lnTo>
                  <a:pt x="235775" y="223778"/>
                </a:lnTo>
                <a:lnTo>
                  <a:pt x="239088" y="232053"/>
                </a:lnTo>
                <a:lnTo>
                  <a:pt x="242249" y="240427"/>
                </a:lnTo>
                <a:lnTo>
                  <a:pt x="244356" y="248867"/>
                </a:lnTo>
                <a:lnTo>
                  <a:pt x="245762" y="257351"/>
                </a:lnTo>
                <a:lnTo>
                  <a:pt x="246698" y="265865"/>
                </a:lnTo>
                <a:lnTo>
                  <a:pt x="246369" y="274398"/>
                </a:lnTo>
                <a:lnTo>
                  <a:pt x="245198" y="282944"/>
                </a:lnTo>
                <a:lnTo>
                  <a:pt x="243466" y="291499"/>
                </a:lnTo>
                <a:lnTo>
                  <a:pt x="241357" y="300060"/>
                </a:lnTo>
                <a:lnTo>
                  <a:pt x="238999" y="308625"/>
                </a:lnTo>
                <a:lnTo>
                  <a:pt x="236475" y="317192"/>
                </a:lnTo>
                <a:lnTo>
                  <a:pt x="232887" y="325762"/>
                </a:lnTo>
                <a:lnTo>
                  <a:pt x="228591" y="334332"/>
                </a:lnTo>
                <a:lnTo>
                  <a:pt x="223820" y="342903"/>
                </a:lnTo>
                <a:lnTo>
                  <a:pt x="218736" y="351474"/>
                </a:lnTo>
                <a:lnTo>
                  <a:pt x="208006" y="368618"/>
                </a:lnTo>
                <a:lnTo>
                  <a:pt x="191256" y="394335"/>
                </a:lnTo>
                <a:lnTo>
                  <a:pt x="184644" y="402907"/>
                </a:lnTo>
                <a:lnTo>
                  <a:pt x="177378" y="411480"/>
                </a:lnTo>
                <a:lnTo>
                  <a:pt x="169676" y="420052"/>
                </a:lnTo>
                <a:lnTo>
                  <a:pt x="161685" y="427672"/>
                </a:lnTo>
                <a:lnTo>
                  <a:pt x="153499" y="434657"/>
                </a:lnTo>
                <a:lnTo>
                  <a:pt x="145184" y="441219"/>
                </a:lnTo>
                <a:lnTo>
                  <a:pt x="136784" y="447498"/>
                </a:lnTo>
                <a:lnTo>
                  <a:pt x="119830" y="459555"/>
                </a:lnTo>
                <a:lnTo>
                  <a:pt x="112262" y="465438"/>
                </a:lnTo>
                <a:lnTo>
                  <a:pt x="105310" y="471264"/>
                </a:lnTo>
                <a:lnTo>
                  <a:pt x="93460" y="481865"/>
                </a:lnTo>
                <a:lnTo>
                  <a:pt x="85018" y="489752"/>
                </a:lnTo>
                <a:lnTo>
                  <a:pt x="80480" y="492236"/>
                </a:lnTo>
                <a:lnTo>
                  <a:pt x="75550" y="493892"/>
                </a:lnTo>
                <a:lnTo>
                  <a:pt x="70359" y="494997"/>
                </a:lnTo>
                <a:lnTo>
                  <a:pt x="65946" y="496685"/>
                </a:lnTo>
                <a:lnTo>
                  <a:pt x="58502" y="501101"/>
                </a:lnTo>
                <a:lnTo>
                  <a:pt x="53507" y="504392"/>
                </a:lnTo>
                <a:lnTo>
                  <a:pt x="51853" y="503901"/>
                </a:lnTo>
                <a:lnTo>
                  <a:pt x="44207" y="498274"/>
                </a:lnTo>
                <a:lnTo>
                  <a:pt x="42831" y="497205"/>
                </a:lnTo>
              </a:path>
            </a:pathLst>
          </a:custGeom>
          <a:ln w="3048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7015162" y="2829065"/>
            <a:ext cx="922098" cy="1671133"/>
            <a:chOff x="7015162" y="2829065"/>
            <a:chExt cx="922098" cy="1671133"/>
          </a:xfrm>
        </p:grpSpPr>
        <p:sp>
          <p:nvSpPr>
            <p:cNvPr id="12" name="SMARTPenAnnotation49"/>
            <p:cNvSpPr/>
            <p:nvPr/>
          </p:nvSpPr>
          <p:spPr>
            <a:xfrm>
              <a:off x="7015162" y="4234815"/>
              <a:ext cx="60008" cy="1"/>
            </a:xfrm>
            <a:custGeom>
              <a:avLst/>
              <a:gdLst/>
              <a:ahLst/>
              <a:cxnLst/>
              <a:rect l="0" t="0" r="0" b="0"/>
              <a:pathLst>
                <a:path w="60008" h="1">
                  <a:moveTo>
                    <a:pt x="0" y="0"/>
                  </a:moveTo>
                  <a:lnTo>
                    <a:pt x="60007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PenAnnotation50"/>
            <p:cNvSpPr/>
            <p:nvPr/>
          </p:nvSpPr>
          <p:spPr>
            <a:xfrm>
              <a:off x="7186612" y="4229876"/>
              <a:ext cx="137161" cy="13512"/>
            </a:xfrm>
            <a:custGeom>
              <a:avLst/>
              <a:gdLst/>
              <a:ahLst/>
              <a:cxnLst/>
              <a:rect l="0" t="0" r="0" b="0"/>
              <a:pathLst>
                <a:path w="137161" h="13512">
                  <a:moveTo>
                    <a:pt x="0" y="13511"/>
                  </a:moveTo>
                  <a:lnTo>
                    <a:pt x="7381" y="13511"/>
                  </a:lnTo>
                  <a:lnTo>
                    <a:pt x="8731" y="12559"/>
                  </a:lnTo>
                  <a:lnTo>
                    <a:pt x="10583" y="10971"/>
                  </a:lnTo>
                  <a:lnTo>
                    <a:pt x="15849" y="6130"/>
                  </a:lnTo>
                  <a:lnTo>
                    <a:pt x="17233" y="5733"/>
                  </a:lnTo>
                  <a:lnTo>
                    <a:pt x="19109" y="5468"/>
                  </a:lnTo>
                  <a:lnTo>
                    <a:pt x="21311" y="5292"/>
                  </a:lnTo>
                  <a:lnTo>
                    <a:pt x="23733" y="5174"/>
                  </a:lnTo>
                  <a:lnTo>
                    <a:pt x="28963" y="5043"/>
                  </a:lnTo>
                  <a:lnTo>
                    <a:pt x="106926" y="4939"/>
                  </a:lnTo>
                  <a:lnTo>
                    <a:pt x="109384" y="3986"/>
                  </a:lnTo>
                  <a:lnTo>
                    <a:pt x="111975" y="2399"/>
                  </a:lnTo>
                  <a:lnTo>
                    <a:pt x="114656" y="388"/>
                  </a:lnTo>
                  <a:lnTo>
                    <a:pt x="117394" y="0"/>
                  </a:lnTo>
                  <a:lnTo>
                    <a:pt x="120173" y="694"/>
                  </a:lnTo>
                  <a:lnTo>
                    <a:pt x="126926" y="4100"/>
                  </a:lnTo>
                  <a:lnTo>
                    <a:pt x="128432" y="4380"/>
                  </a:lnTo>
                  <a:lnTo>
                    <a:pt x="132646" y="4690"/>
                  </a:lnTo>
                  <a:lnTo>
                    <a:pt x="137160" y="4939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51"/>
            <p:cNvSpPr/>
            <p:nvPr/>
          </p:nvSpPr>
          <p:spPr>
            <a:xfrm>
              <a:off x="7460932" y="4234815"/>
              <a:ext cx="34291" cy="1"/>
            </a:xfrm>
            <a:custGeom>
              <a:avLst/>
              <a:gdLst/>
              <a:ahLst/>
              <a:cxnLst/>
              <a:rect l="0" t="0" r="0" b="0"/>
              <a:pathLst>
                <a:path w="34291" h="1">
                  <a:moveTo>
                    <a:pt x="0" y="0"/>
                  </a:moveTo>
                  <a:lnTo>
                    <a:pt x="3429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52"/>
            <p:cNvSpPr/>
            <p:nvPr/>
          </p:nvSpPr>
          <p:spPr>
            <a:xfrm>
              <a:off x="7640955" y="4217670"/>
              <a:ext cx="68580" cy="1"/>
            </a:xfrm>
            <a:custGeom>
              <a:avLst/>
              <a:gdLst/>
              <a:ahLst/>
              <a:cxnLst/>
              <a:rect l="0" t="0" r="0" b="0"/>
              <a:pathLst>
                <a:path w="68580" h="1">
                  <a:moveTo>
                    <a:pt x="0" y="0"/>
                  </a:moveTo>
                  <a:lnTo>
                    <a:pt x="68579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53"/>
            <p:cNvSpPr/>
            <p:nvPr/>
          </p:nvSpPr>
          <p:spPr>
            <a:xfrm>
              <a:off x="7760969" y="4234815"/>
              <a:ext cx="51437" cy="8573"/>
            </a:xfrm>
            <a:custGeom>
              <a:avLst/>
              <a:gdLst/>
              <a:ahLst/>
              <a:cxnLst/>
              <a:rect l="0" t="0" r="0" b="0"/>
              <a:pathLst>
                <a:path w="51437" h="8573">
                  <a:moveTo>
                    <a:pt x="0" y="8572"/>
                  </a:moveTo>
                  <a:lnTo>
                    <a:pt x="12772" y="8572"/>
                  </a:lnTo>
                  <a:lnTo>
                    <a:pt x="15182" y="7620"/>
                  </a:lnTo>
                  <a:lnTo>
                    <a:pt x="17742" y="6032"/>
                  </a:lnTo>
                  <a:lnTo>
                    <a:pt x="24143" y="1191"/>
                  </a:lnTo>
                  <a:lnTo>
                    <a:pt x="25620" y="794"/>
                  </a:lnTo>
                  <a:lnTo>
                    <a:pt x="27557" y="529"/>
                  </a:lnTo>
                  <a:lnTo>
                    <a:pt x="29802" y="353"/>
                  </a:lnTo>
                  <a:lnTo>
                    <a:pt x="32251" y="235"/>
                  </a:lnTo>
                  <a:lnTo>
                    <a:pt x="37512" y="104"/>
                  </a:lnTo>
                  <a:lnTo>
                    <a:pt x="51436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PenAnnotation54"/>
            <p:cNvSpPr/>
            <p:nvPr/>
          </p:nvSpPr>
          <p:spPr>
            <a:xfrm>
              <a:off x="7880984" y="4234815"/>
              <a:ext cx="2542" cy="1"/>
            </a:xfrm>
            <a:custGeom>
              <a:avLst/>
              <a:gdLst/>
              <a:ahLst/>
              <a:cxnLst/>
              <a:rect l="0" t="0" r="0" b="0"/>
              <a:pathLst>
                <a:path w="2542" h="1">
                  <a:moveTo>
                    <a:pt x="0" y="0"/>
                  </a:moveTo>
                  <a:lnTo>
                    <a:pt x="2541" y="0"/>
                  </a:lnTo>
                  <a:close/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PenAnnotation55"/>
            <p:cNvSpPr/>
            <p:nvPr/>
          </p:nvSpPr>
          <p:spPr>
            <a:xfrm>
              <a:off x="7400925" y="4320540"/>
              <a:ext cx="145730" cy="179658"/>
            </a:xfrm>
            <a:custGeom>
              <a:avLst/>
              <a:gdLst/>
              <a:ahLst/>
              <a:cxnLst/>
              <a:rect l="0" t="0" r="0" b="0"/>
              <a:pathLst>
                <a:path w="145730" h="179658">
                  <a:moveTo>
                    <a:pt x="111442" y="25717"/>
                  </a:moveTo>
                  <a:lnTo>
                    <a:pt x="103223" y="17498"/>
                  </a:lnTo>
                  <a:lnTo>
                    <a:pt x="100486" y="17302"/>
                  </a:lnTo>
                  <a:lnTo>
                    <a:pt x="95520" y="17176"/>
                  </a:lnTo>
                  <a:lnTo>
                    <a:pt x="65608" y="17145"/>
                  </a:lnTo>
                  <a:lnTo>
                    <a:pt x="62788" y="16192"/>
                  </a:lnTo>
                  <a:lnTo>
                    <a:pt x="59956" y="14605"/>
                  </a:lnTo>
                  <a:lnTo>
                    <a:pt x="57115" y="12594"/>
                  </a:lnTo>
                  <a:lnTo>
                    <a:pt x="54269" y="11253"/>
                  </a:lnTo>
                  <a:lnTo>
                    <a:pt x="51420" y="10359"/>
                  </a:lnTo>
                  <a:lnTo>
                    <a:pt x="48567" y="9764"/>
                  </a:lnTo>
                  <a:lnTo>
                    <a:pt x="45713" y="9367"/>
                  </a:lnTo>
                  <a:lnTo>
                    <a:pt x="42858" y="9102"/>
                  </a:lnTo>
                  <a:lnTo>
                    <a:pt x="40002" y="8925"/>
                  </a:lnTo>
                  <a:lnTo>
                    <a:pt x="34288" y="8729"/>
                  </a:lnTo>
                  <a:lnTo>
                    <a:pt x="22859" y="8603"/>
                  </a:lnTo>
                  <a:lnTo>
                    <a:pt x="20955" y="7640"/>
                  </a:lnTo>
                  <a:lnTo>
                    <a:pt x="19685" y="6046"/>
                  </a:lnTo>
                  <a:lnTo>
                    <a:pt x="18838" y="4030"/>
                  </a:lnTo>
                  <a:lnTo>
                    <a:pt x="17322" y="2687"/>
                  </a:lnTo>
                  <a:lnTo>
                    <a:pt x="15357" y="1791"/>
                  </a:lnTo>
                  <a:lnTo>
                    <a:pt x="8969" y="104"/>
                  </a:lnTo>
                  <a:lnTo>
                    <a:pt x="6208" y="46"/>
                  </a:lnTo>
                  <a:lnTo>
                    <a:pt x="32" y="0"/>
                  </a:lnTo>
                  <a:lnTo>
                    <a:pt x="0" y="77140"/>
                  </a:lnTo>
                  <a:lnTo>
                    <a:pt x="12770" y="77152"/>
                  </a:lnTo>
                  <a:lnTo>
                    <a:pt x="14229" y="76199"/>
                  </a:lnTo>
                  <a:lnTo>
                    <a:pt x="15201" y="74612"/>
                  </a:lnTo>
                  <a:lnTo>
                    <a:pt x="15848" y="72601"/>
                  </a:lnTo>
                  <a:lnTo>
                    <a:pt x="17233" y="71260"/>
                  </a:lnTo>
                  <a:lnTo>
                    <a:pt x="19108" y="70367"/>
                  </a:lnTo>
                  <a:lnTo>
                    <a:pt x="21311" y="69771"/>
                  </a:lnTo>
                  <a:lnTo>
                    <a:pt x="24685" y="68421"/>
                  </a:lnTo>
                  <a:lnTo>
                    <a:pt x="28839" y="66569"/>
                  </a:lnTo>
                  <a:lnTo>
                    <a:pt x="33513" y="64382"/>
                  </a:lnTo>
                  <a:lnTo>
                    <a:pt x="37582" y="62923"/>
                  </a:lnTo>
                  <a:lnTo>
                    <a:pt x="41247" y="61951"/>
                  </a:lnTo>
                  <a:lnTo>
                    <a:pt x="44643" y="61303"/>
                  </a:lnTo>
                  <a:lnTo>
                    <a:pt x="47859" y="59919"/>
                  </a:lnTo>
                  <a:lnTo>
                    <a:pt x="50956" y="58043"/>
                  </a:lnTo>
                  <a:lnTo>
                    <a:pt x="53973" y="55841"/>
                  </a:lnTo>
                  <a:lnTo>
                    <a:pt x="56937" y="54372"/>
                  </a:lnTo>
                  <a:lnTo>
                    <a:pt x="59866" y="53393"/>
                  </a:lnTo>
                  <a:lnTo>
                    <a:pt x="62770" y="52740"/>
                  </a:lnTo>
                  <a:lnTo>
                    <a:pt x="66612" y="52305"/>
                  </a:lnTo>
                  <a:lnTo>
                    <a:pt x="71078" y="52015"/>
                  </a:lnTo>
                  <a:lnTo>
                    <a:pt x="80167" y="51692"/>
                  </a:lnTo>
                  <a:lnTo>
                    <a:pt x="87382" y="51550"/>
                  </a:lnTo>
                  <a:lnTo>
                    <a:pt x="90640" y="52464"/>
                  </a:lnTo>
                  <a:lnTo>
                    <a:pt x="93764" y="54025"/>
                  </a:lnTo>
                  <a:lnTo>
                    <a:pt x="96799" y="56019"/>
                  </a:lnTo>
                  <a:lnTo>
                    <a:pt x="99775" y="57348"/>
                  </a:lnTo>
                  <a:lnTo>
                    <a:pt x="102712" y="58235"/>
                  </a:lnTo>
                  <a:lnTo>
                    <a:pt x="105622" y="58826"/>
                  </a:lnTo>
                  <a:lnTo>
                    <a:pt x="109467" y="60172"/>
                  </a:lnTo>
                  <a:lnTo>
                    <a:pt x="113935" y="62022"/>
                  </a:lnTo>
                  <a:lnTo>
                    <a:pt x="118819" y="64208"/>
                  </a:lnTo>
                  <a:lnTo>
                    <a:pt x="123028" y="66617"/>
                  </a:lnTo>
                  <a:lnTo>
                    <a:pt x="126786" y="69176"/>
                  </a:lnTo>
                  <a:lnTo>
                    <a:pt x="130243" y="71835"/>
                  </a:lnTo>
                  <a:lnTo>
                    <a:pt x="133501" y="73608"/>
                  </a:lnTo>
                  <a:lnTo>
                    <a:pt x="136626" y="74789"/>
                  </a:lnTo>
                  <a:lnTo>
                    <a:pt x="139661" y="75577"/>
                  </a:lnTo>
                  <a:lnTo>
                    <a:pt x="141685" y="78007"/>
                  </a:lnTo>
                  <a:lnTo>
                    <a:pt x="143033" y="81532"/>
                  </a:lnTo>
                  <a:lnTo>
                    <a:pt x="143933" y="85787"/>
                  </a:lnTo>
                  <a:lnTo>
                    <a:pt x="144533" y="89576"/>
                  </a:lnTo>
                  <a:lnTo>
                    <a:pt x="144933" y="93055"/>
                  </a:lnTo>
                  <a:lnTo>
                    <a:pt x="145199" y="96327"/>
                  </a:lnTo>
                  <a:lnTo>
                    <a:pt x="145377" y="99460"/>
                  </a:lnTo>
                  <a:lnTo>
                    <a:pt x="145574" y="105482"/>
                  </a:lnTo>
                  <a:lnTo>
                    <a:pt x="145701" y="117109"/>
                  </a:lnTo>
                  <a:lnTo>
                    <a:pt x="145729" y="131439"/>
                  </a:lnTo>
                  <a:lnTo>
                    <a:pt x="144777" y="134298"/>
                  </a:lnTo>
                  <a:lnTo>
                    <a:pt x="143191" y="137157"/>
                  </a:lnTo>
                  <a:lnTo>
                    <a:pt x="141181" y="140016"/>
                  </a:lnTo>
                  <a:lnTo>
                    <a:pt x="138888" y="142873"/>
                  </a:lnTo>
                  <a:lnTo>
                    <a:pt x="136407" y="145731"/>
                  </a:lnTo>
                  <a:lnTo>
                    <a:pt x="133801" y="148589"/>
                  </a:lnTo>
                  <a:lnTo>
                    <a:pt x="131110" y="150494"/>
                  </a:lnTo>
                  <a:lnTo>
                    <a:pt x="128364" y="151764"/>
                  </a:lnTo>
                  <a:lnTo>
                    <a:pt x="125580" y="152611"/>
                  </a:lnTo>
                  <a:lnTo>
                    <a:pt x="122773" y="154128"/>
                  </a:lnTo>
                  <a:lnTo>
                    <a:pt x="119949" y="156092"/>
                  </a:lnTo>
                  <a:lnTo>
                    <a:pt x="117113" y="158354"/>
                  </a:lnTo>
                  <a:lnTo>
                    <a:pt x="113318" y="160814"/>
                  </a:lnTo>
                  <a:lnTo>
                    <a:pt x="108883" y="163407"/>
                  </a:lnTo>
                  <a:lnTo>
                    <a:pt x="104020" y="166088"/>
                  </a:lnTo>
                  <a:lnTo>
                    <a:pt x="99827" y="167875"/>
                  </a:lnTo>
                  <a:lnTo>
                    <a:pt x="96079" y="169067"/>
                  </a:lnTo>
                  <a:lnTo>
                    <a:pt x="92627" y="169861"/>
                  </a:lnTo>
                  <a:lnTo>
                    <a:pt x="88421" y="170390"/>
                  </a:lnTo>
                  <a:lnTo>
                    <a:pt x="83712" y="170744"/>
                  </a:lnTo>
                  <a:lnTo>
                    <a:pt x="78668" y="170979"/>
                  </a:lnTo>
                  <a:lnTo>
                    <a:pt x="74353" y="172088"/>
                  </a:lnTo>
                  <a:lnTo>
                    <a:pt x="70523" y="173781"/>
                  </a:lnTo>
                  <a:lnTo>
                    <a:pt x="67018" y="175861"/>
                  </a:lnTo>
                  <a:lnTo>
                    <a:pt x="62776" y="177248"/>
                  </a:lnTo>
                  <a:lnTo>
                    <a:pt x="58043" y="178173"/>
                  </a:lnTo>
                  <a:lnTo>
                    <a:pt x="45861" y="179657"/>
                  </a:lnTo>
                  <a:lnTo>
                    <a:pt x="42957" y="178826"/>
                  </a:lnTo>
                  <a:lnTo>
                    <a:pt x="39115" y="177319"/>
                  </a:lnTo>
                  <a:lnTo>
                    <a:pt x="34649" y="175363"/>
                  </a:lnTo>
                  <a:lnTo>
                    <a:pt x="30719" y="174059"/>
                  </a:lnTo>
                  <a:lnTo>
                    <a:pt x="27147" y="173189"/>
                  </a:lnTo>
                  <a:lnTo>
                    <a:pt x="23813" y="172609"/>
                  </a:lnTo>
                  <a:lnTo>
                    <a:pt x="20638" y="172223"/>
                  </a:lnTo>
                  <a:lnTo>
                    <a:pt x="17568" y="171965"/>
                  </a:lnTo>
                  <a:lnTo>
                    <a:pt x="14569" y="171793"/>
                  </a:lnTo>
                  <a:lnTo>
                    <a:pt x="8697" y="171602"/>
                  </a:lnTo>
                  <a:lnTo>
                    <a:pt x="1718" y="171480"/>
                  </a:lnTo>
                  <a:lnTo>
                    <a:pt x="1145" y="170517"/>
                  </a:lnTo>
                  <a:lnTo>
                    <a:pt x="339" y="165564"/>
                  </a:lnTo>
                  <a:lnTo>
                    <a:pt x="0" y="16287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PenAnnotation56"/>
            <p:cNvSpPr/>
            <p:nvPr/>
          </p:nvSpPr>
          <p:spPr>
            <a:xfrm>
              <a:off x="7898130" y="4097654"/>
              <a:ext cx="1" cy="68582"/>
            </a:xfrm>
            <a:custGeom>
              <a:avLst/>
              <a:gdLst/>
              <a:ahLst/>
              <a:cxnLst/>
              <a:rect l="0" t="0" r="0" b="0"/>
              <a:pathLst>
                <a:path w="1" h="68582">
                  <a:moveTo>
                    <a:pt x="0" y="68581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PenAnnotation57"/>
            <p:cNvSpPr/>
            <p:nvPr/>
          </p:nvSpPr>
          <p:spPr>
            <a:xfrm>
              <a:off x="7880984" y="3840479"/>
              <a:ext cx="1" cy="77154"/>
            </a:xfrm>
            <a:custGeom>
              <a:avLst/>
              <a:gdLst/>
              <a:ahLst/>
              <a:cxnLst/>
              <a:rect l="0" t="0" r="0" b="0"/>
              <a:pathLst>
                <a:path w="1" h="77154">
                  <a:moveTo>
                    <a:pt x="0" y="77153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PenAnnotation58"/>
            <p:cNvSpPr/>
            <p:nvPr/>
          </p:nvSpPr>
          <p:spPr>
            <a:xfrm>
              <a:off x="7872412" y="3600450"/>
              <a:ext cx="8573" cy="42863"/>
            </a:xfrm>
            <a:custGeom>
              <a:avLst/>
              <a:gdLst/>
              <a:ahLst/>
              <a:cxnLst/>
              <a:rect l="0" t="0" r="0" b="0"/>
              <a:pathLst>
                <a:path w="8573" h="42863">
                  <a:moveTo>
                    <a:pt x="0" y="42862"/>
                  </a:moveTo>
                  <a:lnTo>
                    <a:pt x="0" y="35481"/>
                  </a:lnTo>
                  <a:lnTo>
                    <a:pt x="953" y="35084"/>
                  </a:lnTo>
                  <a:lnTo>
                    <a:pt x="2539" y="34819"/>
                  </a:lnTo>
                  <a:lnTo>
                    <a:pt x="4551" y="34642"/>
                  </a:lnTo>
                  <a:lnTo>
                    <a:pt x="5892" y="33573"/>
                  </a:lnTo>
                  <a:lnTo>
                    <a:pt x="6785" y="31906"/>
                  </a:lnTo>
                  <a:lnTo>
                    <a:pt x="7382" y="29843"/>
                  </a:lnTo>
                  <a:lnTo>
                    <a:pt x="7779" y="27515"/>
                  </a:lnTo>
                  <a:lnTo>
                    <a:pt x="8043" y="25011"/>
                  </a:lnTo>
                  <a:lnTo>
                    <a:pt x="8468" y="18698"/>
                  </a:lnTo>
                  <a:lnTo>
                    <a:pt x="7550" y="17228"/>
                  </a:lnTo>
                  <a:lnTo>
                    <a:pt x="5986" y="15295"/>
                  </a:lnTo>
                  <a:lnTo>
                    <a:pt x="3990" y="13054"/>
                  </a:lnTo>
                  <a:lnTo>
                    <a:pt x="3614" y="10608"/>
                  </a:lnTo>
                  <a:lnTo>
                    <a:pt x="4314" y="8024"/>
                  </a:lnTo>
                  <a:lnTo>
                    <a:pt x="8572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PenAnnotation59"/>
            <p:cNvSpPr/>
            <p:nvPr/>
          </p:nvSpPr>
          <p:spPr>
            <a:xfrm>
              <a:off x="7880984" y="3351847"/>
              <a:ext cx="1" cy="51436"/>
            </a:xfrm>
            <a:custGeom>
              <a:avLst/>
              <a:gdLst/>
              <a:ahLst/>
              <a:cxnLst/>
              <a:rect l="0" t="0" r="0" b="0"/>
              <a:pathLst>
                <a:path w="1" h="51436">
                  <a:moveTo>
                    <a:pt x="0" y="51435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60"/>
            <p:cNvSpPr/>
            <p:nvPr/>
          </p:nvSpPr>
          <p:spPr>
            <a:xfrm>
              <a:off x="7889557" y="3197542"/>
              <a:ext cx="8574" cy="17146"/>
            </a:xfrm>
            <a:custGeom>
              <a:avLst/>
              <a:gdLst/>
              <a:ahLst/>
              <a:cxnLst/>
              <a:rect l="0" t="0" r="0" b="0"/>
              <a:pathLst>
                <a:path w="8574" h="17146">
                  <a:moveTo>
                    <a:pt x="0" y="17145"/>
                  </a:moveTo>
                  <a:lnTo>
                    <a:pt x="0" y="12594"/>
                  </a:lnTo>
                  <a:lnTo>
                    <a:pt x="952" y="10301"/>
                  </a:lnTo>
                  <a:lnTo>
                    <a:pt x="2540" y="7820"/>
                  </a:lnTo>
                  <a:lnTo>
                    <a:pt x="8573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61"/>
            <p:cNvSpPr/>
            <p:nvPr/>
          </p:nvSpPr>
          <p:spPr>
            <a:xfrm>
              <a:off x="7898130" y="3103245"/>
              <a:ext cx="8573" cy="8573"/>
            </a:xfrm>
            <a:custGeom>
              <a:avLst/>
              <a:gdLst/>
              <a:ahLst/>
              <a:cxnLst/>
              <a:rect l="0" t="0" r="0" b="0"/>
              <a:pathLst>
                <a:path w="8573" h="8573">
                  <a:moveTo>
                    <a:pt x="8572" y="8572"/>
                  </a:moveTo>
                  <a:lnTo>
                    <a:pt x="1191" y="8572"/>
                  </a:lnTo>
                  <a:lnTo>
                    <a:pt x="794" y="7619"/>
                  </a:lnTo>
                  <a:lnTo>
                    <a:pt x="529" y="6032"/>
                  </a:ln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62"/>
            <p:cNvSpPr/>
            <p:nvPr/>
          </p:nvSpPr>
          <p:spPr>
            <a:xfrm>
              <a:off x="7923847" y="3017520"/>
              <a:ext cx="1" cy="17145"/>
            </a:xfrm>
            <a:custGeom>
              <a:avLst/>
              <a:gdLst/>
              <a:ahLst/>
              <a:cxnLst/>
              <a:rect l="0" t="0" r="0" b="0"/>
              <a:pathLst>
                <a:path w="1" h="17145">
                  <a:moveTo>
                    <a:pt x="0" y="17144"/>
                  </a:moveTo>
                  <a:lnTo>
                    <a:pt x="0" y="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63"/>
            <p:cNvSpPr/>
            <p:nvPr/>
          </p:nvSpPr>
          <p:spPr>
            <a:xfrm>
              <a:off x="7830021" y="2829065"/>
              <a:ext cx="107239" cy="94124"/>
            </a:xfrm>
            <a:custGeom>
              <a:avLst/>
              <a:gdLst/>
              <a:ahLst/>
              <a:cxnLst/>
              <a:rect l="0" t="0" r="0" b="0"/>
              <a:pathLst>
                <a:path w="107239" h="94124">
                  <a:moveTo>
                    <a:pt x="16673" y="68440"/>
                  </a:moveTo>
                  <a:lnTo>
                    <a:pt x="8205" y="68440"/>
                  </a:lnTo>
                  <a:lnTo>
                    <a:pt x="8147" y="70980"/>
                  </a:lnTo>
                  <a:lnTo>
                    <a:pt x="8102" y="76907"/>
                  </a:lnTo>
                  <a:lnTo>
                    <a:pt x="12652" y="81532"/>
                  </a:lnTo>
                  <a:lnTo>
                    <a:pt x="23950" y="92860"/>
                  </a:lnTo>
                  <a:lnTo>
                    <a:pt x="25335" y="93292"/>
                  </a:lnTo>
                  <a:lnTo>
                    <a:pt x="27211" y="93581"/>
                  </a:lnTo>
                  <a:lnTo>
                    <a:pt x="29413" y="93773"/>
                  </a:lnTo>
                  <a:lnTo>
                    <a:pt x="31834" y="93901"/>
                  </a:lnTo>
                  <a:lnTo>
                    <a:pt x="40813" y="94123"/>
                  </a:lnTo>
                  <a:lnTo>
                    <a:pt x="42292" y="93182"/>
                  </a:lnTo>
                  <a:lnTo>
                    <a:pt x="44230" y="91602"/>
                  </a:lnTo>
                  <a:lnTo>
                    <a:pt x="49633" y="86773"/>
                  </a:lnTo>
                  <a:lnTo>
                    <a:pt x="50077" y="85424"/>
                  </a:lnTo>
                  <a:lnTo>
                    <a:pt x="50372" y="83573"/>
                  </a:lnTo>
                  <a:lnTo>
                    <a:pt x="50847" y="78308"/>
                  </a:lnTo>
                  <a:lnTo>
                    <a:pt x="51838" y="76924"/>
                  </a:lnTo>
                  <a:lnTo>
                    <a:pt x="53452" y="75048"/>
                  </a:lnTo>
                  <a:lnTo>
                    <a:pt x="55480" y="72845"/>
                  </a:lnTo>
                  <a:lnTo>
                    <a:pt x="56832" y="70424"/>
                  </a:lnTo>
                  <a:lnTo>
                    <a:pt x="57733" y="67858"/>
                  </a:lnTo>
                  <a:lnTo>
                    <a:pt x="58335" y="65194"/>
                  </a:lnTo>
                  <a:lnTo>
                    <a:pt x="57782" y="63418"/>
                  </a:lnTo>
                  <a:lnTo>
                    <a:pt x="56461" y="62235"/>
                  </a:lnTo>
                  <a:lnTo>
                    <a:pt x="54629" y="61445"/>
                  </a:lnTo>
                  <a:lnTo>
                    <a:pt x="53407" y="59967"/>
                  </a:lnTo>
                  <a:lnTo>
                    <a:pt x="52593" y="58029"/>
                  </a:lnTo>
                  <a:lnTo>
                    <a:pt x="51286" y="52625"/>
                  </a:lnTo>
                  <a:lnTo>
                    <a:pt x="50225" y="51229"/>
                  </a:lnTo>
                  <a:lnTo>
                    <a:pt x="48567" y="49346"/>
                  </a:lnTo>
                  <a:lnTo>
                    <a:pt x="43611" y="44031"/>
                  </a:lnTo>
                  <a:lnTo>
                    <a:pt x="38202" y="38559"/>
                  </a:lnTo>
                  <a:lnTo>
                    <a:pt x="35788" y="37089"/>
                  </a:lnTo>
                  <a:lnTo>
                    <a:pt x="33226" y="36109"/>
                  </a:lnTo>
                  <a:lnTo>
                    <a:pt x="30567" y="35456"/>
                  </a:lnTo>
                  <a:lnTo>
                    <a:pt x="27841" y="34068"/>
                  </a:lnTo>
                  <a:lnTo>
                    <a:pt x="25071" y="32190"/>
                  </a:lnTo>
                  <a:lnTo>
                    <a:pt x="18332" y="26883"/>
                  </a:lnTo>
                  <a:lnTo>
                    <a:pt x="16827" y="27400"/>
                  </a:lnTo>
                  <a:lnTo>
                    <a:pt x="14871" y="28697"/>
                  </a:lnTo>
                  <a:lnTo>
                    <a:pt x="12615" y="30515"/>
                  </a:lnTo>
                  <a:lnTo>
                    <a:pt x="10157" y="31727"/>
                  </a:lnTo>
                  <a:lnTo>
                    <a:pt x="7567" y="32534"/>
                  </a:lnTo>
                  <a:lnTo>
                    <a:pt x="1117" y="33831"/>
                  </a:lnTo>
                  <a:lnTo>
                    <a:pt x="587" y="34889"/>
                  </a:lnTo>
                  <a:lnTo>
                    <a:pt x="235" y="36548"/>
                  </a:lnTo>
                  <a:lnTo>
                    <a:pt x="0" y="38606"/>
                  </a:lnTo>
                  <a:lnTo>
                    <a:pt x="795" y="39978"/>
                  </a:lnTo>
                  <a:lnTo>
                    <a:pt x="2278" y="40893"/>
                  </a:lnTo>
                  <a:lnTo>
                    <a:pt x="4219" y="41503"/>
                  </a:lnTo>
                  <a:lnTo>
                    <a:pt x="5513" y="42862"/>
                  </a:lnTo>
                  <a:lnTo>
                    <a:pt x="6376" y="44720"/>
                  </a:lnTo>
                  <a:lnTo>
                    <a:pt x="6951" y="46911"/>
                  </a:lnTo>
                  <a:lnTo>
                    <a:pt x="7334" y="49325"/>
                  </a:lnTo>
                  <a:lnTo>
                    <a:pt x="7590" y="51887"/>
                  </a:lnTo>
                  <a:lnTo>
                    <a:pt x="7760" y="54547"/>
                  </a:lnTo>
                  <a:lnTo>
                    <a:pt x="8826" y="56320"/>
                  </a:lnTo>
                  <a:lnTo>
                    <a:pt x="10490" y="57503"/>
                  </a:lnTo>
                  <a:lnTo>
                    <a:pt x="12551" y="58291"/>
                  </a:lnTo>
                  <a:lnTo>
                    <a:pt x="13925" y="59769"/>
                  </a:lnTo>
                  <a:lnTo>
                    <a:pt x="14842" y="61707"/>
                  </a:lnTo>
                  <a:lnTo>
                    <a:pt x="15452" y="63951"/>
                  </a:lnTo>
                  <a:lnTo>
                    <a:pt x="17764" y="66399"/>
                  </a:lnTo>
                  <a:lnTo>
                    <a:pt x="21211" y="68985"/>
                  </a:lnTo>
                  <a:lnTo>
                    <a:pt x="25414" y="71661"/>
                  </a:lnTo>
                  <a:lnTo>
                    <a:pt x="29168" y="73445"/>
                  </a:lnTo>
                  <a:lnTo>
                    <a:pt x="32623" y="74633"/>
                  </a:lnTo>
                  <a:lnTo>
                    <a:pt x="35879" y="75426"/>
                  </a:lnTo>
                  <a:lnTo>
                    <a:pt x="39003" y="75955"/>
                  </a:lnTo>
                  <a:lnTo>
                    <a:pt x="42038" y="76307"/>
                  </a:lnTo>
                  <a:lnTo>
                    <a:pt x="45013" y="76542"/>
                  </a:lnTo>
                  <a:lnTo>
                    <a:pt x="47949" y="76699"/>
                  </a:lnTo>
                  <a:lnTo>
                    <a:pt x="53752" y="76873"/>
                  </a:lnTo>
                  <a:lnTo>
                    <a:pt x="70960" y="77000"/>
                  </a:lnTo>
                  <a:lnTo>
                    <a:pt x="73819" y="76051"/>
                  </a:lnTo>
                  <a:lnTo>
                    <a:pt x="76678" y="74467"/>
                  </a:lnTo>
                  <a:lnTo>
                    <a:pt x="79537" y="72458"/>
                  </a:lnTo>
                  <a:lnTo>
                    <a:pt x="82395" y="70166"/>
                  </a:lnTo>
                  <a:lnTo>
                    <a:pt x="85253" y="67685"/>
                  </a:lnTo>
                  <a:lnTo>
                    <a:pt x="88111" y="65079"/>
                  </a:lnTo>
                  <a:lnTo>
                    <a:pt x="93826" y="59644"/>
                  </a:lnTo>
                  <a:lnTo>
                    <a:pt x="96684" y="56861"/>
                  </a:lnTo>
                  <a:lnTo>
                    <a:pt x="98588" y="54053"/>
                  </a:lnTo>
                  <a:lnTo>
                    <a:pt x="99859" y="51228"/>
                  </a:lnTo>
                  <a:lnTo>
                    <a:pt x="100705" y="48393"/>
                  </a:lnTo>
                  <a:lnTo>
                    <a:pt x="101270" y="44597"/>
                  </a:lnTo>
                  <a:lnTo>
                    <a:pt x="101646" y="40162"/>
                  </a:lnTo>
                  <a:lnTo>
                    <a:pt x="101897" y="35301"/>
                  </a:lnTo>
                  <a:lnTo>
                    <a:pt x="103017" y="31107"/>
                  </a:lnTo>
                  <a:lnTo>
                    <a:pt x="104715" y="27359"/>
                  </a:lnTo>
                  <a:lnTo>
                    <a:pt x="106801" y="23907"/>
                  </a:lnTo>
                  <a:lnTo>
                    <a:pt x="107238" y="21606"/>
                  </a:lnTo>
                  <a:lnTo>
                    <a:pt x="106578" y="20072"/>
                  </a:lnTo>
                  <a:lnTo>
                    <a:pt x="105185" y="19050"/>
                  </a:lnTo>
                  <a:lnTo>
                    <a:pt x="104256" y="17416"/>
                  </a:lnTo>
                  <a:lnTo>
                    <a:pt x="103636" y="15374"/>
                  </a:lnTo>
                  <a:lnTo>
                    <a:pt x="103224" y="13060"/>
                  </a:lnTo>
                  <a:lnTo>
                    <a:pt x="101997" y="10565"/>
                  </a:lnTo>
                  <a:lnTo>
                    <a:pt x="100225" y="7949"/>
                  </a:lnTo>
                  <a:lnTo>
                    <a:pt x="95090" y="1457"/>
                  </a:lnTo>
                  <a:lnTo>
                    <a:pt x="93716" y="925"/>
                  </a:lnTo>
                  <a:lnTo>
                    <a:pt x="91848" y="570"/>
                  </a:lnTo>
                  <a:lnTo>
                    <a:pt x="89651" y="333"/>
                  </a:lnTo>
                  <a:lnTo>
                    <a:pt x="87232" y="175"/>
                  </a:lnTo>
                  <a:lnTo>
                    <a:pt x="84667" y="70"/>
                  </a:lnTo>
                  <a:lnTo>
                    <a:pt x="82006" y="0"/>
                  </a:lnTo>
                  <a:lnTo>
                    <a:pt x="79279" y="906"/>
                  </a:lnTo>
                  <a:lnTo>
                    <a:pt x="76508" y="2462"/>
                  </a:lnTo>
                  <a:lnTo>
                    <a:pt x="73708" y="4452"/>
                  </a:lnTo>
                  <a:lnTo>
                    <a:pt x="70889" y="6731"/>
                  </a:lnTo>
                  <a:lnTo>
                    <a:pt x="68057" y="9203"/>
                  </a:lnTo>
                  <a:lnTo>
                    <a:pt x="65218" y="11804"/>
                  </a:lnTo>
                  <a:lnTo>
                    <a:pt x="59522" y="17233"/>
                  </a:lnTo>
                  <a:lnTo>
                    <a:pt x="39533" y="37020"/>
                  </a:lnTo>
                  <a:lnTo>
                    <a:pt x="37629" y="39873"/>
                  </a:lnTo>
                  <a:lnTo>
                    <a:pt x="36358" y="42728"/>
                  </a:lnTo>
                  <a:lnTo>
                    <a:pt x="35512" y="45584"/>
                  </a:lnTo>
                  <a:lnTo>
                    <a:pt x="34947" y="48440"/>
                  </a:lnTo>
                  <a:lnTo>
                    <a:pt x="34571" y="51296"/>
                  </a:lnTo>
                  <a:lnTo>
                    <a:pt x="34319" y="54153"/>
                  </a:lnTo>
                  <a:lnTo>
                    <a:pt x="34154" y="57010"/>
                  </a:lnTo>
                  <a:lnTo>
                    <a:pt x="33967" y="62725"/>
                  </a:lnTo>
                  <a:lnTo>
                    <a:pt x="33838" y="77012"/>
                  </a:lnTo>
                  <a:lnTo>
                    <a:pt x="33832" y="79870"/>
                  </a:lnTo>
                  <a:lnTo>
                    <a:pt x="34780" y="81775"/>
                  </a:lnTo>
                  <a:lnTo>
                    <a:pt x="36364" y="83045"/>
                  </a:lnTo>
                  <a:lnTo>
                    <a:pt x="41200" y="85083"/>
                  </a:lnTo>
                  <a:lnTo>
                    <a:pt x="44403" y="85362"/>
                  </a:lnTo>
                  <a:lnTo>
                    <a:pt x="49001" y="85485"/>
                  </a:lnTo>
                  <a:lnTo>
                    <a:pt x="54219" y="85541"/>
                  </a:lnTo>
                  <a:lnTo>
                    <a:pt x="56944" y="84603"/>
                  </a:lnTo>
                  <a:lnTo>
                    <a:pt x="59713" y="83025"/>
                  </a:lnTo>
                  <a:lnTo>
                    <a:pt x="62511" y="81021"/>
                  </a:lnTo>
                  <a:lnTo>
                    <a:pt x="64377" y="78732"/>
                  </a:lnTo>
                  <a:lnTo>
                    <a:pt x="65621" y="76254"/>
                  </a:lnTo>
                  <a:lnTo>
                    <a:pt x="66450" y="73649"/>
                  </a:lnTo>
                  <a:lnTo>
                    <a:pt x="67003" y="70960"/>
                  </a:lnTo>
                  <a:lnTo>
                    <a:pt x="67372" y="68215"/>
                  </a:lnTo>
                  <a:lnTo>
                    <a:pt x="67617" y="65432"/>
                  </a:lnTo>
                  <a:lnTo>
                    <a:pt x="67781" y="62625"/>
                  </a:lnTo>
                  <a:lnTo>
                    <a:pt x="68065" y="52975"/>
                  </a:lnTo>
                  <a:lnTo>
                    <a:pt x="68107" y="38568"/>
                  </a:lnTo>
                  <a:lnTo>
                    <a:pt x="67155" y="37095"/>
                  </a:lnTo>
                  <a:lnTo>
                    <a:pt x="65568" y="36113"/>
                  </a:lnTo>
                  <a:lnTo>
                    <a:pt x="63557" y="35459"/>
                  </a:lnTo>
                  <a:lnTo>
                    <a:pt x="61265" y="35022"/>
                  </a:lnTo>
                  <a:lnTo>
                    <a:pt x="58784" y="34731"/>
                  </a:lnTo>
                  <a:lnTo>
                    <a:pt x="56177" y="34538"/>
                  </a:lnTo>
                  <a:lnTo>
                    <a:pt x="53486" y="35361"/>
                  </a:lnTo>
                  <a:lnTo>
                    <a:pt x="50741" y="36862"/>
                  </a:lnTo>
                  <a:lnTo>
                    <a:pt x="47957" y="38815"/>
                  </a:lnTo>
                  <a:lnTo>
                    <a:pt x="45150" y="40118"/>
                  </a:lnTo>
                  <a:lnTo>
                    <a:pt x="42325" y="40986"/>
                  </a:lnTo>
                  <a:lnTo>
                    <a:pt x="39489" y="41565"/>
                  </a:lnTo>
                  <a:lnTo>
                    <a:pt x="36647" y="42903"/>
                  </a:lnTo>
                  <a:lnTo>
                    <a:pt x="33799" y="44748"/>
                  </a:lnTo>
                  <a:lnTo>
                    <a:pt x="30948" y="46930"/>
                  </a:lnTo>
                  <a:lnTo>
                    <a:pt x="29048" y="49337"/>
                  </a:lnTo>
                  <a:lnTo>
                    <a:pt x="27780" y="51895"/>
                  </a:lnTo>
                  <a:lnTo>
                    <a:pt x="25246" y="59867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64"/>
            <p:cNvSpPr/>
            <p:nvPr/>
          </p:nvSpPr>
          <p:spPr>
            <a:xfrm>
              <a:off x="7873604" y="2966085"/>
              <a:ext cx="15954" cy="34291"/>
            </a:xfrm>
            <a:custGeom>
              <a:avLst/>
              <a:gdLst/>
              <a:ahLst/>
              <a:cxnLst/>
              <a:rect l="0" t="0" r="0" b="0"/>
              <a:pathLst>
                <a:path w="15954" h="34291">
                  <a:moveTo>
                    <a:pt x="7380" y="0"/>
                  </a:moveTo>
                  <a:lnTo>
                    <a:pt x="0" y="7380"/>
                  </a:lnTo>
                  <a:lnTo>
                    <a:pt x="556" y="8730"/>
                  </a:lnTo>
                  <a:lnTo>
                    <a:pt x="1878" y="10583"/>
                  </a:lnTo>
                  <a:lnTo>
                    <a:pt x="3712" y="12770"/>
                  </a:lnTo>
                  <a:lnTo>
                    <a:pt x="5887" y="16133"/>
                  </a:lnTo>
                  <a:lnTo>
                    <a:pt x="8290" y="20280"/>
                  </a:lnTo>
                  <a:lnTo>
                    <a:pt x="15953" y="34290"/>
                  </a:lnTo>
                </a:path>
              </a:pathLst>
            </a:custGeom>
            <a:ln w="3048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a few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A (1, 5)</a:t>
            </a:r>
          </a:p>
          <a:p>
            <a:pPr marL="514350" indent="-514350">
              <a:buNone/>
            </a:pPr>
            <a:r>
              <a:rPr lang="en-US" dirty="0" smtClean="0"/>
              <a:t>B (-3, 2)</a:t>
            </a:r>
          </a:p>
          <a:p>
            <a:pPr marL="514350" indent="-514350">
              <a:buNone/>
            </a:pPr>
            <a:r>
              <a:rPr lang="en-US" dirty="0" smtClean="0"/>
              <a:t>C (-4, -6)</a:t>
            </a:r>
          </a:p>
          <a:p>
            <a:pPr marL="514350" indent="-514350">
              <a:buNone/>
            </a:pPr>
            <a:r>
              <a:rPr lang="en-US" dirty="0" smtClean="0"/>
              <a:t>D (2, 0)</a:t>
            </a:r>
            <a:endParaRPr lang="en-US" dirty="0"/>
          </a:p>
        </p:txBody>
      </p:sp>
      <p:pic>
        <p:nvPicPr>
          <p:cNvPr id="5" name="Content Placeholder 4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2372518"/>
            <a:ext cx="3737063" cy="3749040"/>
          </a:xfrm>
        </p:spPr>
      </p:pic>
      <p:sp>
        <p:nvSpPr>
          <p:cNvPr id="6" name="SMARTPenAnnotation32"/>
          <p:cNvSpPr/>
          <p:nvPr/>
        </p:nvSpPr>
        <p:spPr>
          <a:xfrm>
            <a:off x="7169815" y="3386141"/>
            <a:ext cx="79211" cy="60001"/>
          </a:xfrm>
          <a:custGeom>
            <a:avLst/>
            <a:gdLst/>
            <a:ahLst/>
            <a:cxnLst/>
            <a:rect l="0" t="0" r="0" b="0"/>
            <a:pathLst>
              <a:path w="79211" h="60001">
                <a:moveTo>
                  <a:pt x="16797" y="8569"/>
                </a:moveTo>
                <a:lnTo>
                  <a:pt x="25017" y="16788"/>
                </a:lnTo>
                <a:lnTo>
                  <a:pt x="26087" y="16906"/>
                </a:lnTo>
                <a:lnTo>
                  <a:pt x="27753" y="16984"/>
                </a:lnTo>
                <a:lnTo>
                  <a:pt x="29816" y="17036"/>
                </a:lnTo>
                <a:lnTo>
                  <a:pt x="32143" y="18024"/>
                </a:lnTo>
                <a:lnTo>
                  <a:pt x="34649" y="19634"/>
                </a:lnTo>
                <a:lnTo>
                  <a:pt x="40961" y="24513"/>
                </a:lnTo>
                <a:lnTo>
                  <a:pt x="42431" y="25866"/>
                </a:lnTo>
                <a:lnTo>
                  <a:pt x="46605" y="29909"/>
                </a:lnTo>
                <a:lnTo>
                  <a:pt x="50004" y="32320"/>
                </a:lnTo>
                <a:lnTo>
                  <a:pt x="54175" y="34881"/>
                </a:lnTo>
                <a:lnTo>
                  <a:pt x="65455" y="41283"/>
                </a:lnTo>
                <a:lnTo>
                  <a:pt x="66381" y="42760"/>
                </a:lnTo>
                <a:lnTo>
                  <a:pt x="66998" y="44698"/>
                </a:lnTo>
                <a:lnTo>
                  <a:pt x="67409" y="46943"/>
                </a:lnTo>
                <a:lnTo>
                  <a:pt x="66731" y="48439"/>
                </a:lnTo>
                <a:lnTo>
                  <a:pt x="65327" y="49436"/>
                </a:lnTo>
                <a:lnTo>
                  <a:pt x="63438" y="50101"/>
                </a:lnTo>
                <a:lnTo>
                  <a:pt x="61225" y="51497"/>
                </a:lnTo>
                <a:lnTo>
                  <a:pt x="58799" y="53380"/>
                </a:lnTo>
                <a:lnTo>
                  <a:pt x="52610" y="58695"/>
                </a:lnTo>
                <a:lnTo>
                  <a:pt x="51150" y="59132"/>
                </a:lnTo>
                <a:lnTo>
                  <a:pt x="49224" y="59422"/>
                </a:lnTo>
                <a:lnTo>
                  <a:pt x="46987" y="59616"/>
                </a:lnTo>
                <a:lnTo>
                  <a:pt x="44544" y="58793"/>
                </a:lnTo>
                <a:lnTo>
                  <a:pt x="41962" y="57291"/>
                </a:lnTo>
                <a:lnTo>
                  <a:pt x="35526" y="52589"/>
                </a:lnTo>
                <a:lnTo>
                  <a:pt x="34046" y="51250"/>
                </a:lnTo>
                <a:lnTo>
                  <a:pt x="29861" y="47223"/>
                </a:lnTo>
                <a:lnTo>
                  <a:pt x="25506" y="44816"/>
                </a:lnTo>
                <a:lnTo>
                  <a:pt x="19746" y="42259"/>
                </a:lnTo>
                <a:lnTo>
                  <a:pt x="3621" y="35861"/>
                </a:lnTo>
                <a:lnTo>
                  <a:pt x="2299" y="34383"/>
                </a:lnTo>
                <a:lnTo>
                  <a:pt x="1417" y="32446"/>
                </a:lnTo>
                <a:lnTo>
                  <a:pt x="828" y="30202"/>
                </a:lnTo>
                <a:lnTo>
                  <a:pt x="436" y="27753"/>
                </a:lnTo>
                <a:lnTo>
                  <a:pt x="175" y="25168"/>
                </a:lnTo>
                <a:lnTo>
                  <a:pt x="0" y="22493"/>
                </a:lnTo>
                <a:lnTo>
                  <a:pt x="837" y="19756"/>
                </a:lnTo>
                <a:lnTo>
                  <a:pt x="2347" y="16979"/>
                </a:lnTo>
                <a:lnTo>
                  <a:pt x="4306" y="14176"/>
                </a:lnTo>
                <a:lnTo>
                  <a:pt x="5612" y="11355"/>
                </a:lnTo>
                <a:lnTo>
                  <a:pt x="6483" y="8521"/>
                </a:lnTo>
                <a:lnTo>
                  <a:pt x="7063" y="5679"/>
                </a:lnTo>
                <a:lnTo>
                  <a:pt x="8403" y="3785"/>
                </a:lnTo>
                <a:lnTo>
                  <a:pt x="10249" y="2522"/>
                </a:lnTo>
                <a:lnTo>
                  <a:pt x="12431" y="1680"/>
                </a:lnTo>
                <a:lnTo>
                  <a:pt x="14839" y="1119"/>
                </a:lnTo>
                <a:lnTo>
                  <a:pt x="17397" y="744"/>
                </a:lnTo>
                <a:lnTo>
                  <a:pt x="23795" y="144"/>
                </a:lnTo>
                <a:lnTo>
                  <a:pt x="25272" y="95"/>
                </a:lnTo>
                <a:lnTo>
                  <a:pt x="34487" y="16"/>
                </a:lnTo>
                <a:lnTo>
                  <a:pt x="45481" y="0"/>
                </a:lnTo>
                <a:lnTo>
                  <a:pt x="48301" y="951"/>
                </a:lnTo>
                <a:lnTo>
                  <a:pt x="51135" y="2538"/>
                </a:lnTo>
                <a:lnTo>
                  <a:pt x="53977" y="4548"/>
                </a:lnTo>
                <a:lnTo>
                  <a:pt x="55871" y="6841"/>
                </a:lnTo>
                <a:lnTo>
                  <a:pt x="57134" y="9322"/>
                </a:lnTo>
                <a:lnTo>
                  <a:pt x="57976" y="11928"/>
                </a:lnTo>
                <a:lnTo>
                  <a:pt x="59490" y="14618"/>
                </a:lnTo>
                <a:lnTo>
                  <a:pt x="61452" y="17364"/>
                </a:lnTo>
                <a:lnTo>
                  <a:pt x="63711" y="20147"/>
                </a:lnTo>
                <a:lnTo>
                  <a:pt x="65218" y="22955"/>
                </a:lnTo>
                <a:lnTo>
                  <a:pt x="66223" y="25780"/>
                </a:lnTo>
                <a:lnTo>
                  <a:pt x="67836" y="32606"/>
                </a:lnTo>
                <a:lnTo>
                  <a:pt x="69872" y="34118"/>
                </a:lnTo>
                <a:lnTo>
                  <a:pt x="73135" y="36079"/>
                </a:lnTo>
                <a:lnTo>
                  <a:pt x="77217" y="38339"/>
                </a:lnTo>
                <a:lnTo>
                  <a:pt x="78984" y="40798"/>
                </a:lnTo>
                <a:lnTo>
                  <a:pt x="79210" y="43390"/>
                </a:lnTo>
                <a:lnTo>
                  <a:pt x="78408" y="46070"/>
                </a:lnTo>
                <a:lnTo>
                  <a:pt x="76921" y="48810"/>
                </a:lnTo>
                <a:lnTo>
                  <a:pt x="74977" y="51589"/>
                </a:lnTo>
                <a:lnTo>
                  <a:pt x="72729" y="54393"/>
                </a:lnTo>
                <a:lnTo>
                  <a:pt x="70277" y="56263"/>
                </a:lnTo>
                <a:lnTo>
                  <a:pt x="67691" y="57510"/>
                </a:lnTo>
                <a:lnTo>
                  <a:pt x="61246" y="59511"/>
                </a:lnTo>
                <a:lnTo>
                  <a:pt x="59765" y="59675"/>
                </a:lnTo>
                <a:lnTo>
                  <a:pt x="57825" y="59785"/>
                </a:lnTo>
                <a:lnTo>
                  <a:pt x="53129" y="59906"/>
                </a:lnTo>
                <a:lnTo>
                  <a:pt x="35604" y="60000"/>
                </a:lnTo>
                <a:lnTo>
                  <a:pt x="34097" y="59049"/>
                </a:lnTo>
                <a:lnTo>
                  <a:pt x="32140" y="57462"/>
                </a:lnTo>
                <a:lnTo>
                  <a:pt x="29883" y="55452"/>
                </a:lnTo>
                <a:lnTo>
                  <a:pt x="28378" y="53159"/>
                </a:lnTo>
                <a:lnTo>
                  <a:pt x="27375" y="50678"/>
                </a:lnTo>
                <a:lnTo>
                  <a:pt x="26707" y="48072"/>
                </a:lnTo>
                <a:lnTo>
                  <a:pt x="23404" y="45382"/>
                </a:lnTo>
                <a:lnTo>
                  <a:pt x="18344" y="42635"/>
                </a:lnTo>
                <a:lnTo>
                  <a:pt x="3344" y="35936"/>
                </a:lnTo>
                <a:lnTo>
                  <a:pt x="3066" y="34433"/>
                </a:lnTo>
                <a:lnTo>
                  <a:pt x="3833" y="32479"/>
                </a:lnTo>
                <a:lnTo>
                  <a:pt x="5297" y="30224"/>
                </a:lnTo>
                <a:lnTo>
                  <a:pt x="6273" y="27768"/>
                </a:lnTo>
                <a:lnTo>
                  <a:pt x="6923" y="25178"/>
                </a:lnTo>
                <a:lnTo>
                  <a:pt x="7357" y="22499"/>
                </a:lnTo>
                <a:lnTo>
                  <a:pt x="8598" y="19761"/>
                </a:lnTo>
                <a:lnTo>
                  <a:pt x="10379" y="16983"/>
                </a:lnTo>
                <a:lnTo>
                  <a:pt x="15530" y="10231"/>
                </a:lnTo>
                <a:lnTo>
                  <a:pt x="16905" y="9677"/>
                </a:lnTo>
                <a:lnTo>
                  <a:pt x="18774" y="9307"/>
                </a:lnTo>
                <a:lnTo>
                  <a:pt x="24066" y="8714"/>
                </a:lnTo>
                <a:lnTo>
                  <a:pt x="25454" y="9618"/>
                </a:lnTo>
                <a:lnTo>
                  <a:pt x="27330" y="11174"/>
                </a:lnTo>
                <a:lnTo>
                  <a:pt x="32636" y="15962"/>
                </a:lnTo>
                <a:lnTo>
                  <a:pt x="33071" y="17308"/>
                </a:lnTo>
                <a:lnTo>
                  <a:pt x="33362" y="19157"/>
                </a:lnTo>
                <a:lnTo>
                  <a:pt x="33556" y="21343"/>
                </a:lnTo>
                <a:lnTo>
                  <a:pt x="32732" y="22800"/>
                </a:lnTo>
                <a:lnTo>
                  <a:pt x="31230" y="23771"/>
                </a:lnTo>
                <a:lnTo>
                  <a:pt x="29277" y="24419"/>
                </a:lnTo>
                <a:lnTo>
                  <a:pt x="27975" y="25803"/>
                </a:lnTo>
                <a:lnTo>
                  <a:pt x="27106" y="27678"/>
                </a:lnTo>
                <a:lnTo>
                  <a:pt x="25713" y="32981"/>
                </a:lnTo>
                <a:lnTo>
                  <a:pt x="28455" y="34368"/>
                </a:lnTo>
                <a:lnTo>
                  <a:pt x="33142" y="36246"/>
                </a:lnTo>
                <a:lnTo>
                  <a:pt x="51087" y="42859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3"/>
          <p:cNvSpPr/>
          <p:nvPr/>
        </p:nvSpPr>
        <p:spPr>
          <a:xfrm>
            <a:off x="7272337" y="3086500"/>
            <a:ext cx="180023" cy="196768"/>
          </a:xfrm>
          <a:custGeom>
            <a:avLst/>
            <a:gdLst/>
            <a:ahLst/>
            <a:cxnLst/>
            <a:rect l="0" t="0" r="0" b="0"/>
            <a:pathLst>
              <a:path w="180023" h="196768">
                <a:moveTo>
                  <a:pt x="0" y="196767"/>
                </a:moveTo>
                <a:lnTo>
                  <a:pt x="0" y="191828"/>
                </a:lnTo>
                <a:lnTo>
                  <a:pt x="0" y="195929"/>
                </a:lnTo>
                <a:lnTo>
                  <a:pt x="0" y="189313"/>
                </a:lnTo>
                <a:lnTo>
                  <a:pt x="953" y="188940"/>
                </a:lnTo>
                <a:lnTo>
                  <a:pt x="4551" y="188526"/>
                </a:lnTo>
                <a:lnTo>
                  <a:pt x="5892" y="187463"/>
                </a:lnTo>
                <a:lnTo>
                  <a:pt x="6785" y="185802"/>
                </a:lnTo>
                <a:lnTo>
                  <a:pt x="7779" y="181416"/>
                </a:lnTo>
                <a:lnTo>
                  <a:pt x="8220" y="176292"/>
                </a:lnTo>
                <a:lnTo>
                  <a:pt x="8416" y="170839"/>
                </a:lnTo>
                <a:lnTo>
                  <a:pt x="8526" y="159875"/>
                </a:lnTo>
                <a:lnTo>
                  <a:pt x="8541" y="155027"/>
                </a:lnTo>
                <a:lnTo>
                  <a:pt x="9504" y="149891"/>
                </a:lnTo>
                <a:lnTo>
                  <a:pt x="11099" y="144561"/>
                </a:lnTo>
                <a:lnTo>
                  <a:pt x="13114" y="139103"/>
                </a:lnTo>
                <a:lnTo>
                  <a:pt x="14458" y="134512"/>
                </a:lnTo>
                <a:lnTo>
                  <a:pt x="15353" y="130499"/>
                </a:lnTo>
                <a:lnTo>
                  <a:pt x="15950" y="126871"/>
                </a:lnTo>
                <a:lnTo>
                  <a:pt x="16349" y="122547"/>
                </a:lnTo>
                <a:lnTo>
                  <a:pt x="16614" y="117760"/>
                </a:lnTo>
                <a:lnTo>
                  <a:pt x="16790" y="112663"/>
                </a:lnTo>
                <a:lnTo>
                  <a:pt x="17862" y="107360"/>
                </a:lnTo>
                <a:lnTo>
                  <a:pt x="19527" y="101920"/>
                </a:lnTo>
                <a:lnTo>
                  <a:pt x="21592" y="96388"/>
                </a:lnTo>
                <a:lnTo>
                  <a:pt x="22967" y="90795"/>
                </a:lnTo>
                <a:lnTo>
                  <a:pt x="23884" y="85162"/>
                </a:lnTo>
                <a:lnTo>
                  <a:pt x="24495" y="79501"/>
                </a:lnTo>
                <a:lnTo>
                  <a:pt x="24903" y="73822"/>
                </a:lnTo>
                <a:lnTo>
                  <a:pt x="25174" y="68131"/>
                </a:lnTo>
                <a:lnTo>
                  <a:pt x="25356" y="62432"/>
                </a:lnTo>
                <a:lnTo>
                  <a:pt x="26429" y="57681"/>
                </a:lnTo>
                <a:lnTo>
                  <a:pt x="28097" y="53560"/>
                </a:lnTo>
                <a:lnTo>
                  <a:pt x="30161" y="49861"/>
                </a:lnTo>
                <a:lnTo>
                  <a:pt x="31538" y="45490"/>
                </a:lnTo>
                <a:lnTo>
                  <a:pt x="32455" y="40670"/>
                </a:lnTo>
                <a:lnTo>
                  <a:pt x="33067" y="35553"/>
                </a:lnTo>
                <a:lnTo>
                  <a:pt x="34427" y="31188"/>
                </a:lnTo>
                <a:lnTo>
                  <a:pt x="36286" y="27326"/>
                </a:lnTo>
                <a:lnTo>
                  <a:pt x="38478" y="23799"/>
                </a:lnTo>
                <a:lnTo>
                  <a:pt x="39939" y="20495"/>
                </a:lnTo>
                <a:lnTo>
                  <a:pt x="40914" y="17340"/>
                </a:lnTo>
                <a:lnTo>
                  <a:pt x="42477" y="9983"/>
                </a:lnTo>
                <a:lnTo>
                  <a:pt x="47299" y="4158"/>
                </a:lnTo>
                <a:lnTo>
                  <a:pt x="51072" y="0"/>
                </a:lnTo>
                <a:lnTo>
                  <a:pt x="55878" y="4269"/>
                </a:lnTo>
                <a:lnTo>
                  <a:pt x="60144" y="8354"/>
                </a:lnTo>
                <a:lnTo>
                  <a:pt x="71832" y="20002"/>
                </a:lnTo>
                <a:lnTo>
                  <a:pt x="73606" y="22726"/>
                </a:lnTo>
                <a:lnTo>
                  <a:pt x="75576" y="28293"/>
                </a:lnTo>
                <a:lnTo>
                  <a:pt x="78992" y="33942"/>
                </a:lnTo>
                <a:lnTo>
                  <a:pt x="83686" y="39628"/>
                </a:lnTo>
                <a:lnTo>
                  <a:pt x="88946" y="45330"/>
                </a:lnTo>
                <a:lnTo>
                  <a:pt x="113140" y="69847"/>
                </a:lnTo>
                <a:lnTo>
                  <a:pt x="116384" y="74053"/>
                </a:lnTo>
                <a:lnTo>
                  <a:pt x="119500" y="78763"/>
                </a:lnTo>
                <a:lnTo>
                  <a:pt x="122529" y="83808"/>
                </a:lnTo>
                <a:lnTo>
                  <a:pt x="124549" y="88123"/>
                </a:lnTo>
                <a:lnTo>
                  <a:pt x="125895" y="91953"/>
                </a:lnTo>
                <a:lnTo>
                  <a:pt x="126792" y="95459"/>
                </a:lnTo>
                <a:lnTo>
                  <a:pt x="128343" y="98748"/>
                </a:lnTo>
                <a:lnTo>
                  <a:pt x="130330" y="101893"/>
                </a:lnTo>
                <a:lnTo>
                  <a:pt x="135077" y="107929"/>
                </a:lnTo>
                <a:lnTo>
                  <a:pt x="140362" y="113786"/>
                </a:lnTo>
                <a:lnTo>
                  <a:pt x="145886" y="119564"/>
                </a:lnTo>
                <a:lnTo>
                  <a:pt x="157194" y="131035"/>
                </a:lnTo>
                <a:lnTo>
                  <a:pt x="159088" y="133895"/>
                </a:lnTo>
                <a:lnTo>
                  <a:pt x="161193" y="139614"/>
                </a:lnTo>
                <a:lnTo>
                  <a:pt x="162707" y="141520"/>
                </a:lnTo>
                <a:lnTo>
                  <a:pt x="164669" y="142791"/>
                </a:lnTo>
                <a:lnTo>
                  <a:pt x="166929" y="143638"/>
                </a:lnTo>
                <a:lnTo>
                  <a:pt x="168436" y="145155"/>
                </a:lnTo>
                <a:lnTo>
                  <a:pt x="169441" y="147119"/>
                </a:lnTo>
                <a:lnTo>
                  <a:pt x="170111" y="149381"/>
                </a:lnTo>
                <a:lnTo>
                  <a:pt x="171510" y="150889"/>
                </a:lnTo>
                <a:lnTo>
                  <a:pt x="173395" y="151894"/>
                </a:lnTo>
                <a:lnTo>
                  <a:pt x="180022" y="15390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"/>
          <p:cNvSpPr/>
          <p:nvPr/>
        </p:nvSpPr>
        <p:spPr>
          <a:xfrm>
            <a:off x="7280909" y="3171825"/>
            <a:ext cx="188597" cy="51436"/>
          </a:xfrm>
          <a:custGeom>
            <a:avLst/>
            <a:gdLst/>
            <a:ahLst/>
            <a:cxnLst/>
            <a:rect l="0" t="0" r="0" b="0"/>
            <a:pathLst>
              <a:path w="188597" h="51436">
                <a:moveTo>
                  <a:pt x="0" y="51435"/>
                </a:moveTo>
                <a:lnTo>
                  <a:pt x="17322" y="51435"/>
                </a:lnTo>
                <a:lnTo>
                  <a:pt x="21073" y="50482"/>
                </a:lnTo>
                <a:lnTo>
                  <a:pt x="24527" y="48895"/>
                </a:lnTo>
                <a:lnTo>
                  <a:pt x="27781" y="46884"/>
                </a:lnTo>
                <a:lnTo>
                  <a:pt x="32808" y="45543"/>
                </a:lnTo>
                <a:lnTo>
                  <a:pt x="39018" y="44649"/>
                </a:lnTo>
                <a:lnTo>
                  <a:pt x="46015" y="44054"/>
                </a:lnTo>
                <a:lnTo>
                  <a:pt x="51632" y="42704"/>
                </a:lnTo>
                <a:lnTo>
                  <a:pt x="56329" y="40852"/>
                </a:lnTo>
                <a:lnTo>
                  <a:pt x="60413" y="38664"/>
                </a:lnTo>
                <a:lnTo>
                  <a:pt x="65041" y="37206"/>
                </a:lnTo>
                <a:lnTo>
                  <a:pt x="70030" y="36234"/>
                </a:lnTo>
                <a:lnTo>
                  <a:pt x="75262" y="35586"/>
                </a:lnTo>
                <a:lnTo>
                  <a:pt x="81608" y="34201"/>
                </a:lnTo>
                <a:lnTo>
                  <a:pt x="88696" y="32326"/>
                </a:lnTo>
                <a:lnTo>
                  <a:pt x="96278" y="30123"/>
                </a:lnTo>
                <a:lnTo>
                  <a:pt x="102286" y="27702"/>
                </a:lnTo>
                <a:lnTo>
                  <a:pt x="107243" y="25135"/>
                </a:lnTo>
                <a:lnTo>
                  <a:pt x="111501" y="22472"/>
                </a:lnTo>
                <a:lnTo>
                  <a:pt x="116244" y="19743"/>
                </a:lnTo>
                <a:lnTo>
                  <a:pt x="126594" y="14172"/>
                </a:lnTo>
                <a:lnTo>
                  <a:pt x="132022" y="12306"/>
                </a:lnTo>
                <a:lnTo>
                  <a:pt x="137545" y="11061"/>
                </a:lnTo>
                <a:lnTo>
                  <a:pt x="143132" y="10231"/>
                </a:lnTo>
                <a:lnTo>
                  <a:pt x="147808" y="8726"/>
                </a:lnTo>
                <a:lnTo>
                  <a:pt x="151879" y="6770"/>
                </a:lnTo>
                <a:lnTo>
                  <a:pt x="155546" y="4513"/>
                </a:lnTo>
                <a:lnTo>
                  <a:pt x="159895" y="3009"/>
                </a:lnTo>
                <a:lnTo>
                  <a:pt x="164700" y="2006"/>
                </a:lnTo>
                <a:lnTo>
                  <a:pt x="176997" y="396"/>
                </a:lnTo>
                <a:lnTo>
                  <a:pt x="181218" y="176"/>
                </a:lnTo>
                <a:lnTo>
                  <a:pt x="188596" y="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5"/>
          <p:cNvSpPr/>
          <p:nvPr/>
        </p:nvSpPr>
        <p:spPr>
          <a:xfrm>
            <a:off x="6500812" y="3874770"/>
            <a:ext cx="68218" cy="59976"/>
          </a:xfrm>
          <a:custGeom>
            <a:avLst/>
            <a:gdLst/>
            <a:ahLst/>
            <a:cxnLst/>
            <a:rect l="0" t="0" r="0" b="0"/>
            <a:pathLst>
              <a:path w="68218" h="59976">
                <a:moveTo>
                  <a:pt x="34290" y="0"/>
                </a:moveTo>
                <a:lnTo>
                  <a:pt x="47309" y="13019"/>
                </a:lnTo>
                <a:lnTo>
                  <a:pt x="48685" y="15346"/>
                </a:lnTo>
                <a:lnTo>
                  <a:pt x="49601" y="17851"/>
                </a:lnTo>
                <a:lnTo>
                  <a:pt x="50212" y="20473"/>
                </a:lnTo>
                <a:lnTo>
                  <a:pt x="50620" y="23173"/>
                </a:lnTo>
                <a:lnTo>
                  <a:pt x="50892" y="25926"/>
                </a:lnTo>
                <a:lnTo>
                  <a:pt x="51328" y="32638"/>
                </a:lnTo>
                <a:lnTo>
                  <a:pt x="51388" y="36095"/>
                </a:lnTo>
                <a:lnTo>
                  <a:pt x="51404" y="38351"/>
                </a:lnTo>
                <a:lnTo>
                  <a:pt x="50461" y="40807"/>
                </a:lnTo>
                <a:lnTo>
                  <a:pt x="48882" y="43397"/>
                </a:lnTo>
                <a:lnTo>
                  <a:pt x="44052" y="49847"/>
                </a:lnTo>
                <a:lnTo>
                  <a:pt x="42702" y="50376"/>
                </a:lnTo>
                <a:lnTo>
                  <a:pt x="40851" y="50729"/>
                </a:lnTo>
                <a:lnTo>
                  <a:pt x="38664" y="50964"/>
                </a:lnTo>
                <a:lnTo>
                  <a:pt x="37206" y="52074"/>
                </a:lnTo>
                <a:lnTo>
                  <a:pt x="36234" y="53766"/>
                </a:lnTo>
                <a:lnTo>
                  <a:pt x="35586" y="55846"/>
                </a:lnTo>
                <a:lnTo>
                  <a:pt x="34202" y="57233"/>
                </a:lnTo>
                <a:lnTo>
                  <a:pt x="32327" y="58158"/>
                </a:lnTo>
                <a:lnTo>
                  <a:pt x="30123" y="58774"/>
                </a:lnTo>
                <a:lnTo>
                  <a:pt x="27702" y="59185"/>
                </a:lnTo>
                <a:lnTo>
                  <a:pt x="25136" y="59459"/>
                </a:lnTo>
                <a:lnTo>
                  <a:pt x="17613" y="59975"/>
                </a:lnTo>
                <a:lnTo>
                  <a:pt x="16504" y="59033"/>
                </a:lnTo>
                <a:lnTo>
                  <a:pt x="14813" y="57453"/>
                </a:lnTo>
                <a:lnTo>
                  <a:pt x="12733" y="55447"/>
                </a:lnTo>
                <a:lnTo>
                  <a:pt x="10394" y="54109"/>
                </a:lnTo>
                <a:lnTo>
                  <a:pt x="7882" y="53218"/>
                </a:lnTo>
                <a:lnTo>
                  <a:pt x="1557" y="51787"/>
                </a:lnTo>
                <a:lnTo>
                  <a:pt x="1038" y="50717"/>
                </a:lnTo>
                <a:lnTo>
                  <a:pt x="692" y="49051"/>
                </a:lnTo>
                <a:lnTo>
                  <a:pt x="136" y="44084"/>
                </a:lnTo>
                <a:lnTo>
                  <a:pt x="1044" y="42725"/>
                </a:lnTo>
                <a:lnTo>
                  <a:pt x="2601" y="40865"/>
                </a:lnTo>
                <a:lnTo>
                  <a:pt x="4591" y="38674"/>
                </a:lnTo>
                <a:lnTo>
                  <a:pt x="6871" y="37212"/>
                </a:lnTo>
                <a:lnTo>
                  <a:pt x="9343" y="36238"/>
                </a:lnTo>
                <a:lnTo>
                  <a:pt x="11943" y="35588"/>
                </a:lnTo>
                <a:lnTo>
                  <a:pt x="13677" y="34203"/>
                </a:lnTo>
                <a:lnTo>
                  <a:pt x="14833" y="32327"/>
                </a:lnTo>
                <a:lnTo>
                  <a:pt x="15604" y="30124"/>
                </a:lnTo>
                <a:lnTo>
                  <a:pt x="17070" y="28655"/>
                </a:lnTo>
                <a:lnTo>
                  <a:pt x="19000" y="27675"/>
                </a:lnTo>
                <a:lnTo>
                  <a:pt x="21239" y="27023"/>
                </a:lnTo>
                <a:lnTo>
                  <a:pt x="23685" y="26587"/>
                </a:lnTo>
                <a:lnTo>
                  <a:pt x="26267" y="26297"/>
                </a:lnTo>
                <a:lnTo>
                  <a:pt x="28942" y="26104"/>
                </a:lnTo>
                <a:lnTo>
                  <a:pt x="30724" y="25022"/>
                </a:lnTo>
                <a:lnTo>
                  <a:pt x="31913" y="23349"/>
                </a:lnTo>
                <a:lnTo>
                  <a:pt x="32705" y="21281"/>
                </a:lnTo>
                <a:lnTo>
                  <a:pt x="34186" y="19902"/>
                </a:lnTo>
                <a:lnTo>
                  <a:pt x="36126" y="18983"/>
                </a:lnTo>
                <a:lnTo>
                  <a:pt x="38371" y="18370"/>
                </a:lnTo>
                <a:lnTo>
                  <a:pt x="40821" y="18914"/>
                </a:lnTo>
                <a:lnTo>
                  <a:pt x="43407" y="20229"/>
                </a:lnTo>
                <a:lnTo>
                  <a:pt x="49849" y="24633"/>
                </a:lnTo>
                <a:lnTo>
                  <a:pt x="51330" y="24995"/>
                </a:lnTo>
                <a:lnTo>
                  <a:pt x="53270" y="25236"/>
                </a:lnTo>
                <a:lnTo>
                  <a:pt x="58677" y="25622"/>
                </a:lnTo>
                <a:lnTo>
                  <a:pt x="59120" y="26606"/>
                </a:lnTo>
                <a:lnTo>
                  <a:pt x="59417" y="28215"/>
                </a:lnTo>
                <a:lnTo>
                  <a:pt x="59613" y="30240"/>
                </a:lnTo>
                <a:lnTo>
                  <a:pt x="60697" y="31590"/>
                </a:lnTo>
                <a:lnTo>
                  <a:pt x="62372" y="32490"/>
                </a:lnTo>
                <a:lnTo>
                  <a:pt x="67353" y="33934"/>
                </a:lnTo>
                <a:lnTo>
                  <a:pt x="67763" y="35005"/>
                </a:lnTo>
                <a:lnTo>
                  <a:pt x="68035" y="36671"/>
                </a:lnTo>
                <a:lnTo>
                  <a:pt x="68217" y="38735"/>
                </a:lnTo>
                <a:lnTo>
                  <a:pt x="67386" y="40111"/>
                </a:lnTo>
                <a:lnTo>
                  <a:pt x="65879" y="41028"/>
                </a:lnTo>
                <a:lnTo>
                  <a:pt x="61168" y="42500"/>
                </a:lnTo>
                <a:lnTo>
                  <a:pt x="59829" y="42620"/>
                </a:lnTo>
                <a:lnTo>
                  <a:pt x="57983" y="42701"/>
                </a:lnTo>
                <a:lnTo>
                  <a:pt x="55800" y="42755"/>
                </a:lnTo>
                <a:lnTo>
                  <a:pt x="53393" y="43743"/>
                </a:lnTo>
                <a:lnTo>
                  <a:pt x="50836" y="45355"/>
                </a:lnTo>
                <a:lnTo>
                  <a:pt x="48178" y="47381"/>
                </a:lnTo>
                <a:lnTo>
                  <a:pt x="45454" y="48732"/>
                </a:lnTo>
                <a:lnTo>
                  <a:pt x="42685" y="49633"/>
                </a:lnTo>
                <a:lnTo>
                  <a:pt x="39887" y="50234"/>
                </a:lnTo>
                <a:lnTo>
                  <a:pt x="37069" y="50634"/>
                </a:lnTo>
                <a:lnTo>
                  <a:pt x="34237" y="50901"/>
                </a:lnTo>
                <a:lnTo>
                  <a:pt x="31397" y="51079"/>
                </a:lnTo>
                <a:lnTo>
                  <a:pt x="28552" y="50245"/>
                </a:lnTo>
                <a:lnTo>
                  <a:pt x="25702" y="48737"/>
                </a:lnTo>
                <a:lnTo>
                  <a:pt x="22850" y="46779"/>
                </a:lnTo>
                <a:lnTo>
                  <a:pt x="19996" y="45473"/>
                </a:lnTo>
                <a:lnTo>
                  <a:pt x="17141" y="44603"/>
                </a:lnTo>
                <a:lnTo>
                  <a:pt x="14284" y="44022"/>
                </a:lnTo>
                <a:lnTo>
                  <a:pt x="11428" y="43636"/>
                </a:lnTo>
                <a:lnTo>
                  <a:pt x="8572" y="43378"/>
                </a:lnTo>
                <a:lnTo>
                  <a:pt x="5714" y="43206"/>
                </a:lnTo>
                <a:lnTo>
                  <a:pt x="3810" y="42139"/>
                </a:lnTo>
                <a:lnTo>
                  <a:pt x="2539" y="40475"/>
                </a:lnTo>
                <a:lnTo>
                  <a:pt x="1693" y="38413"/>
                </a:lnTo>
                <a:lnTo>
                  <a:pt x="1129" y="36086"/>
                </a:lnTo>
                <a:lnTo>
                  <a:pt x="752" y="33582"/>
                </a:lnTo>
                <a:lnTo>
                  <a:pt x="149" y="27271"/>
                </a:lnTo>
                <a:lnTo>
                  <a:pt x="100" y="25801"/>
                </a:lnTo>
                <a:lnTo>
                  <a:pt x="9" y="17077"/>
                </a:lnTo>
                <a:lnTo>
                  <a:pt x="0" y="4409"/>
                </a:lnTo>
                <a:lnTo>
                  <a:pt x="953" y="2939"/>
                </a:lnTo>
                <a:lnTo>
                  <a:pt x="2540" y="1959"/>
                </a:lnTo>
                <a:lnTo>
                  <a:pt x="4551" y="1306"/>
                </a:lnTo>
                <a:lnTo>
                  <a:pt x="6845" y="870"/>
                </a:lnTo>
                <a:lnTo>
                  <a:pt x="9326" y="580"/>
                </a:lnTo>
                <a:lnTo>
                  <a:pt x="11932" y="387"/>
                </a:lnTo>
                <a:lnTo>
                  <a:pt x="14622" y="1210"/>
                </a:lnTo>
                <a:lnTo>
                  <a:pt x="17368" y="2712"/>
                </a:lnTo>
                <a:lnTo>
                  <a:pt x="20151" y="4665"/>
                </a:lnTo>
                <a:lnTo>
                  <a:pt x="22959" y="5967"/>
                </a:lnTo>
                <a:lnTo>
                  <a:pt x="25784" y="6836"/>
                </a:lnTo>
                <a:lnTo>
                  <a:pt x="28619" y="7415"/>
                </a:lnTo>
                <a:lnTo>
                  <a:pt x="31462" y="7800"/>
                </a:lnTo>
                <a:lnTo>
                  <a:pt x="34310" y="8058"/>
                </a:lnTo>
                <a:lnTo>
                  <a:pt x="37161" y="8229"/>
                </a:lnTo>
                <a:lnTo>
                  <a:pt x="39061" y="9296"/>
                </a:lnTo>
                <a:lnTo>
                  <a:pt x="40329" y="10960"/>
                </a:lnTo>
                <a:lnTo>
                  <a:pt x="42363" y="15923"/>
                </a:lnTo>
                <a:lnTo>
                  <a:pt x="43482" y="17283"/>
                </a:lnTo>
                <a:lnTo>
                  <a:pt x="45180" y="19142"/>
                </a:lnTo>
                <a:lnTo>
                  <a:pt x="50200" y="24418"/>
                </a:lnTo>
                <a:lnTo>
                  <a:pt x="50612" y="25804"/>
                </a:lnTo>
                <a:lnTo>
                  <a:pt x="50886" y="27680"/>
                </a:lnTo>
                <a:lnTo>
                  <a:pt x="51069" y="29883"/>
                </a:lnTo>
                <a:lnTo>
                  <a:pt x="50238" y="31352"/>
                </a:lnTo>
                <a:lnTo>
                  <a:pt x="48733" y="32331"/>
                </a:lnTo>
                <a:lnTo>
                  <a:pt x="44022" y="33903"/>
                </a:lnTo>
                <a:lnTo>
                  <a:pt x="43636" y="34984"/>
                </a:lnTo>
                <a:lnTo>
                  <a:pt x="43378" y="36658"/>
                </a:lnTo>
                <a:lnTo>
                  <a:pt x="42863" y="42862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6"/>
          <p:cNvSpPr/>
          <p:nvPr/>
        </p:nvSpPr>
        <p:spPr>
          <a:xfrm>
            <a:off x="6500812" y="3634740"/>
            <a:ext cx="77154" cy="137161"/>
          </a:xfrm>
          <a:custGeom>
            <a:avLst/>
            <a:gdLst/>
            <a:ahLst/>
            <a:cxnLst/>
            <a:rect l="0" t="0" r="0" b="0"/>
            <a:pathLst>
              <a:path w="77154" h="13716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8730" y="9289"/>
                </a:lnTo>
                <a:lnTo>
                  <a:pt x="10583" y="10955"/>
                </a:lnTo>
                <a:lnTo>
                  <a:pt x="12771" y="13018"/>
                </a:lnTo>
                <a:lnTo>
                  <a:pt x="15181" y="16299"/>
                </a:lnTo>
                <a:lnTo>
                  <a:pt x="17741" y="20391"/>
                </a:lnTo>
                <a:lnTo>
                  <a:pt x="20400" y="25024"/>
                </a:lnTo>
                <a:lnTo>
                  <a:pt x="23125" y="29065"/>
                </a:lnTo>
                <a:lnTo>
                  <a:pt x="25895" y="32712"/>
                </a:lnTo>
                <a:lnTo>
                  <a:pt x="28693" y="36095"/>
                </a:lnTo>
                <a:lnTo>
                  <a:pt x="31511" y="39303"/>
                </a:lnTo>
                <a:lnTo>
                  <a:pt x="34342" y="42395"/>
                </a:lnTo>
                <a:lnTo>
                  <a:pt x="37182" y="45408"/>
                </a:lnTo>
                <a:lnTo>
                  <a:pt x="39076" y="48369"/>
                </a:lnTo>
                <a:lnTo>
                  <a:pt x="40338" y="51296"/>
                </a:lnTo>
                <a:lnTo>
                  <a:pt x="41180" y="54200"/>
                </a:lnTo>
                <a:lnTo>
                  <a:pt x="42693" y="58041"/>
                </a:lnTo>
                <a:lnTo>
                  <a:pt x="44655" y="62506"/>
                </a:lnTo>
                <a:lnTo>
                  <a:pt x="46915" y="67388"/>
                </a:lnTo>
                <a:lnTo>
                  <a:pt x="48422" y="71595"/>
                </a:lnTo>
                <a:lnTo>
                  <a:pt x="49426" y="75352"/>
                </a:lnTo>
                <a:lnTo>
                  <a:pt x="50095" y="78810"/>
                </a:lnTo>
                <a:lnTo>
                  <a:pt x="51495" y="82067"/>
                </a:lnTo>
                <a:lnTo>
                  <a:pt x="53380" y="85191"/>
                </a:lnTo>
                <a:lnTo>
                  <a:pt x="55589" y="88226"/>
                </a:lnTo>
                <a:lnTo>
                  <a:pt x="57062" y="91203"/>
                </a:lnTo>
                <a:lnTo>
                  <a:pt x="58044" y="94139"/>
                </a:lnTo>
                <a:lnTo>
                  <a:pt x="58699" y="97049"/>
                </a:lnTo>
                <a:lnTo>
                  <a:pt x="60088" y="99942"/>
                </a:lnTo>
                <a:lnTo>
                  <a:pt x="61966" y="102823"/>
                </a:lnTo>
                <a:lnTo>
                  <a:pt x="64171" y="105696"/>
                </a:lnTo>
                <a:lnTo>
                  <a:pt x="65640" y="108564"/>
                </a:lnTo>
                <a:lnTo>
                  <a:pt x="66621" y="111428"/>
                </a:lnTo>
                <a:lnTo>
                  <a:pt x="67273" y="114290"/>
                </a:lnTo>
                <a:lnTo>
                  <a:pt x="68662" y="117151"/>
                </a:lnTo>
                <a:lnTo>
                  <a:pt x="70539" y="120011"/>
                </a:lnTo>
                <a:lnTo>
                  <a:pt x="75847" y="126893"/>
                </a:lnTo>
                <a:lnTo>
                  <a:pt x="76572" y="130374"/>
                </a:lnTo>
                <a:lnTo>
                  <a:pt x="77153" y="137160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7"/>
          <p:cNvSpPr/>
          <p:nvPr/>
        </p:nvSpPr>
        <p:spPr>
          <a:xfrm>
            <a:off x="6475095" y="3583346"/>
            <a:ext cx="222849" cy="188542"/>
          </a:xfrm>
          <a:custGeom>
            <a:avLst/>
            <a:gdLst/>
            <a:ahLst/>
            <a:cxnLst/>
            <a:rect l="0" t="0" r="0" b="0"/>
            <a:pathLst>
              <a:path w="222849" h="188542">
                <a:moveTo>
                  <a:pt x="0" y="42821"/>
                </a:moveTo>
                <a:lnTo>
                  <a:pt x="4550" y="42821"/>
                </a:lnTo>
                <a:lnTo>
                  <a:pt x="6843" y="41869"/>
                </a:lnTo>
                <a:lnTo>
                  <a:pt x="11931" y="38270"/>
                </a:lnTo>
                <a:lnTo>
                  <a:pt x="14622" y="36929"/>
                </a:lnTo>
                <a:lnTo>
                  <a:pt x="20151" y="35440"/>
                </a:lnTo>
                <a:lnTo>
                  <a:pt x="23911" y="33138"/>
                </a:lnTo>
                <a:lnTo>
                  <a:pt x="28323" y="29698"/>
                </a:lnTo>
                <a:lnTo>
                  <a:pt x="33170" y="25500"/>
                </a:lnTo>
                <a:lnTo>
                  <a:pt x="38305" y="22701"/>
                </a:lnTo>
                <a:lnTo>
                  <a:pt x="43635" y="20835"/>
                </a:lnTo>
                <a:lnTo>
                  <a:pt x="49092" y="19591"/>
                </a:lnTo>
                <a:lnTo>
                  <a:pt x="54635" y="17810"/>
                </a:lnTo>
                <a:lnTo>
                  <a:pt x="60236" y="15669"/>
                </a:lnTo>
                <a:lnTo>
                  <a:pt x="65874" y="13290"/>
                </a:lnTo>
                <a:lnTo>
                  <a:pt x="71539" y="10751"/>
                </a:lnTo>
                <a:lnTo>
                  <a:pt x="82912" y="5390"/>
                </a:lnTo>
                <a:lnTo>
                  <a:pt x="88612" y="3580"/>
                </a:lnTo>
                <a:lnTo>
                  <a:pt x="94317" y="2373"/>
                </a:lnTo>
                <a:lnTo>
                  <a:pt x="100026" y="1568"/>
                </a:lnTo>
                <a:lnTo>
                  <a:pt x="104783" y="1032"/>
                </a:lnTo>
                <a:lnTo>
                  <a:pt x="108908" y="674"/>
                </a:lnTo>
                <a:lnTo>
                  <a:pt x="112610" y="436"/>
                </a:lnTo>
                <a:lnTo>
                  <a:pt x="116984" y="276"/>
                </a:lnTo>
                <a:lnTo>
                  <a:pt x="135150" y="21"/>
                </a:lnTo>
                <a:lnTo>
                  <a:pt x="138678" y="0"/>
                </a:lnTo>
                <a:lnTo>
                  <a:pt x="141029" y="939"/>
                </a:lnTo>
                <a:lnTo>
                  <a:pt x="142597" y="2517"/>
                </a:lnTo>
                <a:lnTo>
                  <a:pt x="145291" y="6811"/>
                </a:lnTo>
                <a:lnTo>
                  <a:pt x="149664" y="11894"/>
                </a:lnTo>
                <a:lnTo>
                  <a:pt x="151211" y="14583"/>
                </a:lnTo>
                <a:lnTo>
                  <a:pt x="152929" y="20111"/>
                </a:lnTo>
                <a:lnTo>
                  <a:pt x="153694" y="25743"/>
                </a:lnTo>
                <a:lnTo>
                  <a:pt x="153897" y="28578"/>
                </a:lnTo>
                <a:lnTo>
                  <a:pt x="153081" y="31420"/>
                </a:lnTo>
                <a:lnTo>
                  <a:pt x="149633" y="37119"/>
                </a:lnTo>
                <a:lnTo>
                  <a:pt x="147380" y="40925"/>
                </a:lnTo>
                <a:lnTo>
                  <a:pt x="144926" y="45367"/>
                </a:lnTo>
                <a:lnTo>
                  <a:pt x="142337" y="50233"/>
                </a:lnTo>
                <a:lnTo>
                  <a:pt x="139658" y="54430"/>
                </a:lnTo>
                <a:lnTo>
                  <a:pt x="136921" y="58180"/>
                </a:lnTo>
                <a:lnTo>
                  <a:pt x="134143" y="61633"/>
                </a:lnTo>
                <a:lnTo>
                  <a:pt x="131338" y="65840"/>
                </a:lnTo>
                <a:lnTo>
                  <a:pt x="128516" y="70549"/>
                </a:lnTo>
                <a:lnTo>
                  <a:pt x="125682" y="75594"/>
                </a:lnTo>
                <a:lnTo>
                  <a:pt x="121888" y="79910"/>
                </a:lnTo>
                <a:lnTo>
                  <a:pt x="117454" y="83739"/>
                </a:lnTo>
                <a:lnTo>
                  <a:pt x="112592" y="87245"/>
                </a:lnTo>
                <a:lnTo>
                  <a:pt x="108399" y="89582"/>
                </a:lnTo>
                <a:lnTo>
                  <a:pt x="104651" y="91140"/>
                </a:lnTo>
                <a:lnTo>
                  <a:pt x="101199" y="92179"/>
                </a:lnTo>
                <a:lnTo>
                  <a:pt x="94825" y="95873"/>
                </a:lnTo>
                <a:lnTo>
                  <a:pt x="85882" y="102708"/>
                </a:lnTo>
                <a:lnTo>
                  <a:pt x="85756" y="96913"/>
                </a:lnTo>
                <a:lnTo>
                  <a:pt x="85739" y="95437"/>
                </a:lnTo>
                <a:lnTo>
                  <a:pt x="90280" y="90055"/>
                </a:lnTo>
                <a:lnTo>
                  <a:pt x="92571" y="88598"/>
                </a:lnTo>
                <a:lnTo>
                  <a:pt x="97658" y="86979"/>
                </a:lnTo>
                <a:lnTo>
                  <a:pt x="103093" y="83719"/>
                </a:lnTo>
                <a:lnTo>
                  <a:pt x="109637" y="79096"/>
                </a:lnTo>
                <a:lnTo>
                  <a:pt x="114048" y="76529"/>
                </a:lnTo>
                <a:lnTo>
                  <a:pt x="118895" y="73866"/>
                </a:lnTo>
                <a:lnTo>
                  <a:pt x="123078" y="72090"/>
                </a:lnTo>
                <a:lnTo>
                  <a:pt x="126819" y="70906"/>
                </a:lnTo>
                <a:lnTo>
                  <a:pt x="130266" y="70117"/>
                </a:lnTo>
                <a:lnTo>
                  <a:pt x="134469" y="69591"/>
                </a:lnTo>
                <a:lnTo>
                  <a:pt x="139176" y="69240"/>
                </a:lnTo>
                <a:lnTo>
                  <a:pt x="148534" y="68850"/>
                </a:lnTo>
                <a:lnTo>
                  <a:pt x="155867" y="68677"/>
                </a:lnTo>
                <a:lnTo>
                  <a:pt x="193895" y="68542"/>
                </a:lnTo>
                <a:lnTo>
                  <a:pt x="200793" y="71080"/>
                </a:lnTo>
                <a:lnTo>
                  <a:pt x="205300" y="73091"/>
                </a:lnTo>
                <a:lnTo>
                  <a:pt x="208304" y="75383"/>
                </a:lnTo>
                <a:lnTo>
                  <a:pt x="210307" y="77864"/>
                </a:lnTo>
                <a:lnTo>
                  <a:pt x="213485" y="83161"/>
                </a:lnTo>
                <a:lnTo>
                  <a:pt x="218071" y="88690"/>
                </a:lnTo>
                <a:lnTo>
                  <a:pt x="219676" y="91498"/>
                </a:lnTo>
                <a:lnTo>
                  <a:pt x="221459" y="97158"/>
                </a:lnTo>
                <a:lnTo>
                  <a:pt x="222251" y="102848"/>
                </a:lnTo>
                <a:lnTo>
                  <a:pt x="222603" y="108552"/>
                </a:lnTo>
                <a:lnTo>
                  <a:pt x="222759" y="114263"/>
                </a:lnTo>
                <a:lnTo>
                  <a:pt x="222848" y="122832"/>
                </a:lnTo>
                <a:lnTo>
                  <a:pt x="221907" y="126642"/>
                </a:lnTo>
                <a:lnTo>
                  <a:pt x="220328" y="131086"/>
                </a:lnTo>
                <a:lnTo>
                  <a:pt x="218322" y="135955"/>
                </a:lnTo>
                <a:lnTo>
                  <a:pt x="215081" y="140153"/>
                </a:lnTo>
                <a:lnTo>
                  <a:pt x="211015" y="143904"/>
                </a:lnTo>
                <a:lnTo>
                  <a:pt x="206399" y="147357"/>
                </a:lnTo>
                <a:lnTo>
                  <a:pt x="202369" y="151564"/>
                </a:lnTo>
                <a:lnTo>
                  <a:pt x="198730" y="156274"/>
                </a:lnTo>
                <a:lnTo>
                  <a:pt x="195352" y="161319"/>
                </a:lnTo>
                <a:lnTo>
                  <a:pt x="191194" y="164682"/>
                </a:lnTo>
                <a:lnTo>
                  <a:pt x="186518" y="166924"/>
                </a:lnTo>
                <a:lnTo>
                  <a:pt x="181495" y="168419"/>
                </a:lnTo>
                <a:lnTo>
                  <a:pt x="177194" y="170368"/>
                </a:lnTo>
                <a:lnTo>
                  <a:pt x="173375" y="172620"/>
                </a:lnTo>
                <a:lnTo>
                  <a:pt x="169875" y="175074"/>
                </a:lnTo>
                <a:lnTo>
                  <a:pt x="165638" y="177662"/>
                </a:lnTo>
                <a:lnTo>
                  <a:pt x="160908" y="180340"/>
                </a:lnTo>
                <a:lnTo>
                  <a:pt x="155849" y="183078"/>
                </a:lnTo>
                <a:lnTo>
                  <a:pt x="151524" y="184903"/>
                </a:lnTo>
                <a:lnTo>
                  <a:pt x="147689" y="186120"/>
                </a:lnTo>
                <a:lnTo>
                  <a:pt x="140887" y="187472"/>
                </a:lnTo>
                <a:lnTo>
                  <a:pt x="134689" y="188073"/>
                </a:lnTo>
                <a:lnTo>
                  <a:pt x="130750" y="188233"/>
                </a:lnTo>
                <a:lnTo>
                  <a:pt x="114361" y="188511"/>
                </a:lnTo>
                <a:lnTo>
                  <a:pt x="107756" y="188541"/>
                </a:lnTo>
                <a:lnTo>
                  <a:pt x="105175" y="187593"/>
                </a:lnTo>
                <a:lnTo>
                  <a:pt x="99766" y="183999"/>
                </a:lnTo>
                <a:lnTo>
                  <a:pt x="94188" y="181767"/>
                </a:lnTo>
                <a:lnTo>
                  <a:pt x="85724" y="17998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8"/>
          <p:cNvSpPr/>
          <p:nvPr/>
        </p:nvSpPr>
        <p:spPr>
          <a:xfrm>
            <a:off x="6312251" y="5203874"/>
            <a:ext cx="68441" cy="76786"/>
          </a:xfrm>
          <a:custGeom>
            <a:avLst/>
            <a:gdLst/>
            <a:ahLst/>
            <a:cxnLst/>
            <a:rect l="0" t="0" r="0" b="0"/>
            <a:pathLst>
              <a:path w="68441" h="76786">
                <a:moveTo>
                  <a:pt x="59974" y="42496"/>
                </a:moveTo>
                <a:lnTo>
                  <a:pt x="51754" y="50715"/>
                </a:lnTo>
                <a:lnTo>
                  <a:pt x="51636" y="51785"/>
                </a:lnTo>
                <a:lnTo>
                  <a:pt x="51558" y="53451"/>
                </a:lnTo>
                <a:lnTo>
                  <a:pt x="51471" y="57842"/>
                </a:lnTo>
                <a:lnTo>
                  <a:pt x="51432" y="62969"/>
                </a:lnTo>
                <a:lnTo>
                  <a:pt x="50469" y="65669"/>
                </a:lnTo>
                <a:lnTo>
                  <a:pt x="48875" y="68422"/>
                </a:lnTo>
                <a:lnTo>
                  <a:pt x="44023" y="75134"/>
                </a:lnTo>
                <a:lnTo>
                  <a:pt x="42672" y="75684"/>
                </a:lnTo>
                <a:lnTo>
                  <a:pt x="40819" y="76052"/>
                </a:lnTo>
                <a:lnTo>
                  <a:pt x="38632" y="76296"/>
                </a:lnTo>
                <a:lnTo>
                  <a:pt x="36221" y="76459"/>
                </a:lnTo>
                <a:lnTo>
                  <a:pt x="33661" y="76568"/>
                </a:lnTo>
                <a:lnTo>
                  <a:pt x="28277" y="76689"/>
                </a:lnTo>
                <a:lnTo>
                  <a:pt x="9876" y="76785"/>
                </a:lnTo>
                <a:lnTo>
                  <a:pt x="9430" y="75832"/>
                </a:lnTo>
                <a:lnTo>
                  <a:pt x="9133" y="74245"/>
                </a:lnTo>
                <a:lnTo>
                  <a:pt x="8935" y="72234"/>
                </a:lnTo>
                <a:lnTo>
                  <a:pt x="7850" y="70894"/>
                </a:lnTo>
                <a:lnTo>
                  <a:pt x="6174" y="70000"/>
                </a:lnTo>
                <a:lnTo>
                  <a:pt x="4105" y="69404"/>
                </a:lnTo>
                <a:lnTo>
                  <a:pt x="2725" y="68055"/>
                </a:lnTo>
                <a:lnTo>
                  <a:pt x="1806" y="66203"/>
                </a:lnTo>
                <a:lnTo>
                  <a:pt x="1193" y="64015"/>
                </a:lnTo>
                <a:lnTo>
                  <a:pt x="1736" y="61605"/>
                </a:lnTo>
                <a:lnTo>
                  <a:pt x="3051" y="59045"/>
                </a:lnTo>
                <a:lnTo>
                  <a:pt x="4880" y="56386"/>
                </a:lnTo>
                <a:lnTo>
                  <a:pt x="6100" y="52709"/>
                </a:lnTo>
                <a:lnTo>
                  <a:pt x="6913" y="48351"/>
                </a:lnTo>
                <a:lnTo>
                  <a:pt x="7454" y="43542"/>
                </a:lnTo>
                <a:lnTo>
                  <a:pt x="8768" y="39383"/>
                </a:lnTo>
                <a:lnTo>
                  <a:pt x="10597" y="35658"/>
                </a:lnTo>
                <a:lnTo>
                  <a:pt x="12768" y="32223"/>
                </a:lnTo>
                <a:lnTo>
                  <a:pt x="14216" y="28979"/>
                </a:lnTo>
                <a:lnTo>
                  <a:pt x="15181" y="25865"/>
                </a:lnTo>
                <a:lnTo>
                  <a:pt x="15824" y="22836"/>
                </a:lnTo>
                <a:lnTo>
                  <a:pt x="17206" y="19864"/>
                </a:lnTo>
                <a:lnTo>
                  <a:pt x="19079" y="16930"/>
                </a:lnTo>
                <a:lnTo>
                  <a:pt x="21281" y="14022"/>
                </a:lnTo>
                <a:lnTo>
                  <a:pt x="23701" y="12083"/>
                </a:lnTo>
                <a:lnTo>
                  <a:pt x="26267" y="10791"/>
                </a:lnTo>
                <a:lnTo>
                  <a:pt x="28930" y="9929"/>
                </a:lnTo>
                <a:lnTo>
                  <a:pt x="31658" y="9355"/>
                </a:lnTo>
                <a:lnTo>
                  <a:pt x="34429" y="8972"/>
                </a:lnTo>
                <a:lnTo>
                  <a:pt x="37229" y="8716"/>
                </a:lnTo>
                <a:lnTo>
                  <a:pt x="39095" y="7593"/>
                </a:lnTo>
                <a:lnTo>
                  <a:pt x="40340" y="5892"/>
                </a:lnTo>
                <a:lnTo>
                  <a:pt x="41169" y="3806"/>
                </a:lnTo>
                <a:lnTo>
                  <a:pt x="42675" y="2415"/>
                </a:lnTo>
                <a:lnTo>
                  <a:pt x="44631" y="1488"/>
                </a:lnTo>
                <a:lnTo>
                  <a:pt x="46888" y="869"/>
                </a:lnTo>
                <a:lnTo>
                  <a:pt x="49345" y="458"/>
                </a:lnTo>
                <a:lnTo>
                  <a:pt x="51935" y="183"/>
                </a:lnTo>
                <a:lnTo>
                  <a:pt x="54615" y="0"/>
                </a:lnTo>
                <a:lnTo>
                  <a:pt x="56401" y="830"/>
                </a:lnTo>
                <a:lnTo>
                  <a:pt x="57592" y="2336"/>
                </a:lnTo>
                <a:lnTo>
                  <a:pt x="59834" y="7862"/>
                </a:lnTo>
                <a:lnTo>
                  <a:pt x="60833" y="8929"/>
                </a:lnTo>
                <a:lnTo>
                  <a:pt x="64483" y="12654"/>
                </a:lnTo>
                <a:lnTo>
                  <a:pt x="65837" y="14982"/>
                </a:lnTo>
                <a:lnTo>
                  <a:pt x="66741" y="17485"/>
                </a:lnTo>
                <a:lnTo>
                  <a:pt x="68190" y="23797"/>
                </a:lnTo>
                <a:lnTo>
                  <a:pt x="68309" y="25268"/>
                </a:lnTo>
                <a:lnTo>
                  <a:pt x="68387" y="27200"/>
                </a:lnTo>
                <a:lnTo>
                  <a:pt x="68440" y="29441"/>
                </a:lnTo>
                <a:lnTo>
                  <a:pt x="67523" y="31888"/>
                </a:lnTo>
                <a:lnTo>
                  <a:pt x="65959" y="34471"/>
                </a:lnTo>
                <a:lnTo>
                  <a:pt x="63964" y="37146"/>
                </a:lnTo>
                <a:lnTo>
                  <a:pt x="62634" y="39881"/>
                </a:lnTo>
                <a:lnTo>
                  <a:pt x="61747" y="42658"/>
                </a:lnTo>
                <a:lnTo>
                  <a:pt x="61156" y="45461"/>
                </a:lnTo>
                <a:lnTo>
                  <a:pt x="60761" y="48283"/>
                </a:lnTo>
                <a:lnTo>
                  <a:pt x="60499" y="51116"/>
                </a:lnTo>
                <a:lnTo>
                  <a:pt x="60324" y="53957"/>
                </a:lnTo>
                <a:lnTo>
                  <a:pt x="59255" y="56804"/>
                </a:lnTo>
                <a:lnTo>
                  <a:pt x="57589" y="59655"/>
                </a:lnTo>
                <a:lnTo>
                  <a:pt x="55526" y="62508"/>
                </a:lnTo>
                <a:lnTo>
                  <a:pt x="53199" y="64410"/>
                </a:lnTo>
                <a:lnTo>
                  <a:pt x="50695" y="65677"/>
                </a:lnTo>
                <a:lnTo>
                  <a:pt x="48073" y="66522"/>
                </a:lnTo>
                <a:lnTo>
                  <a:pt x="45372" y="67086"/>
                </a:lnTo>
                <a:lnTo>
                  <a:pt x="42619" y="67462"/>
                </a:lnTo>
                <a:lnTo>
                  <a:pt x="39831" y="67712"/>
                </a:lnTo>
                <a:lnTo>
                  <a:pt x="37021" y="68832"/>
                </a:lnTo>
                <a:lnTo>
                  <a:pt x="34194" y="70530"/>
                </a:lnTo>
                <a:lnTo>
                  <a:pt x="31357" y="72615"/>
                </a:lnTo>
                <a:lnTo>
                  <a:pt x="28514" y="74006"/>
                </a:lnTo>
                <a:lnTo>
                  <a:pt x="25665" y="74932"/>
                </a:lnTo>
                <a:lnTo>
                  <a:pt x="18801" y="76419"/>
                </a:lnTo>
                <a:lnTo>
                  <a:pt x="17285" y="75589"/>
                </a:lnTo>
                <a:lnTo>
                  <a:pt x="15322" y="74083"/>
                </a:lnTo>
                <a:lnTo>
                  <a:pt x="9878" y="69373"/>
                </a:lnTo>
                <a:lnTo>
                  <a:pt x="6594" y="66189"/>
                </a:lnTo>
                <a:lnTo>
                  <a:pt x="1276" y="60934"/>
                </a:lnTo>
                <a:lnTo>
                  <a:pt x="839" y="59551"/>
                </a:lnTo>
                <a:lnTo>
                  <a:pt x="548" y="57675"/>
                </a:lnTo>
                <a:lnTo>
                  <a:pt x="354" y="55473"/>
                </a:lnTo>
                <a:lnTo>
                  <a:pt x="224" y="53052"/>
                </a:lnTo>
                <a:lnTo>
                  <a:pt x="0" y="44074"/>
                </a:lnTo>
                <a:lnTo>
                  <a:pt x="941" y="42595"/>
                </a:lnTo>
                <a:lnTo>
                  <a:pt x="2522" y="40657"/>
                </a:lnTo>
                <a:lnTo>
                  <a:pt x="4527" y="38412"/>
                </a:lnTo>
                <a:lnTo>
                  <a:pt x="5864" y="35964"/>
                </a:lnTo>
                <a:lnTo>
                  <a:pt x="6756" y="33378"/>
                </a:lnTo>
                <a:lnTo>
                  <a:pt x="8186" y="26936"/>
                </a:lnTo>
                <a:lnTo>
                  <a:pt x="9256" y="26407"/>
                </a:lnTo>
                <a:lnTo>
                  <a:pt x="10922" y="26055"/>
                </a:lnTo>
                <a:lnTo>
                  <a:pt x="12985" y="25821"/>
                </a:lnTo>
                <a:lnTo>
                  <a:pt x="14360" y="24711"/>
                </a:lnTo>
                <a:lnTo>
                  <a:pt x="15277" y="23020"/>
                </a:lnTo>
                <a:lnTo>
                  <a:pt x="15889" y="20939"/>
                </a:lnTo>
                <a:lnTo>
                  <a:pt x="17249" y="19552"/>
                </a:lnTo>
                <a:lnTo>
                  <a:pt x="19108" y="18628"/>
                </a:lnTo>
                <a:lnTo>
                  <a:pt x="21300" y="18011"/>
                </a:lnTo>
                <a:lnTo>
                  <a:pt x="23714" y="17600"/>
                </a:lnTo>
                <a:lnTo>
                  <a:pt x="26275" y="17326"/>
                </a:lnTo>
                <a:lnTo>
                  <a:pt x="28935" y="17143"/>
                </a:lnTo>
                <a:lnTo>
                  <a:pt x="30709" y="17974"/>
                </a:lnTo>
                <a:lnTo>
                  <a:pt x="31891" y="19481"/>
                </a:lnTo>
                <a:lnTo>
                  <a:pt x="32679" y="21437"/>
                </a:lnTo>
                <a:lnTo>
                  <a:pt x="34158" y="22742"/>
                </a:lnTo>
                <a:lnTo>
                  <a:pt x="36096" y="23611"/>
                </a:lnTo>
                <a:lnTo>
                  <a:pt x="41499" y="25007"/>
                </a:lnTo>
                <a:lnTo>
                  <a:pt x="42894" y="26074"/>
                </a:lnTo>
                <a:lnTo>
                  <a:pt x="44778" y="27738"/>
                </a:lnTo>
                <a:lnTo>
                  <a:pt x="46986" y="29799"/>
                </a:lnTo>
                <a:lnTo>
                  <a:pt x="48458" y="32127"/>
                </a:lnTo>
                <a:lnTo>
                  <a:pt x="49438" y="34631"/>
                </a:lnTo>
                <a:lnTo>
                  <a:pt x="51013" y="40942"/>
                </a:lnTo>
                <a:lnTo>
                  <a:pt x="51143" y="42412"/>
                </a:lnTo>
                <a:lnTo>
                  <a:pt x="51229" y="44345"/>
                </a:lnTo>
                <a:lnTo>
                  <a:pt x="51391" y="50675"/>
                </a:lnTo>
                <a:lnTo>
                  <a:pt x="50442" y="51758"/>
                </a:lnTo>
                <a:lnTo>
                  <a:pt x="42828" y="59641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9"/>
          <p:cNvSpPr/>
          <p:nvPr/>
        </p:nvSpPr>
        <p:spPr>
          <a:xfrm>
            <a:off x="6432338" y="5032057"/>
            <a:ext cx="154200" cy="137126"/>
          </a:xfrm>
          <a:custGeom>
            <a:avLst/>
            <a:gdLst/>
            <a:ahLst/>
            <a:cxnLst/>
            <a:rect l="0" t="0" r="0" b="0"/>
            <a:pathLst>
              <a:path w="154200" h="137126">
                <a:moveTo>
                  <a:pt x="119909" y="25718"/>
                </a:moveTo>
                <a:lnTo>
                  <a:pt x="111690" y="25718"/>
                </a:lnTo>
                <a:lnTo>
                  <a:pt x="111494" y="23178"/>
                </a:lnTo>
                <a:lnTo>
                  <a:pt x="111441" y="21167"/>
                </a:lnTo>
                <a:lnTo>
                  <a:pt x="110454" y="19826"/>
                </a:lnTo>
                <a:lnTo>
                  <a:pt x="108844" y="18932"/>
                </a:lnTo>
                <a:lnTo>
                  <a:pt x="103965" y="17498"/>
                </a:lnTo>
                <a:lnTo>
                  <a:pt x="103565" y="16428"/>
                </a:lnTo>
                <a:lnTo>
                  <a:pt x="103120" y="12699"/>
                </a:lnTo>
                <a:lnTo>
                  <a:pt x="102049" y="11324"/>
                </a:lnTo>
                <a:lnTo>
                  <a:pt x="100382" y="10406"/>
                </a:lnTo>
                <a:lnTo>
                  <a:pt x="95990" y="9388"/>
                </a:lnTo>
                <a:lnTo>
                  <a:pt x="93486" y="9116"/>
                </a:lnTo>
                <a:lnTo>
                  <a:pt x="90864" y="8935"/>
                </a:lnTo>
                <a:lnTo>
                  <a:pt x="89115" y="7862"/>
                </a:lnTo>
                <a:lnTo>
                  <a:pt x="87950" y="6193"/>
                </a:lnTo>
                <a:lnTo>
                  <a:pt x="87173" y="4129"/>
                </a:lnTo>
                <a:lnTo>
                  <a:pt x="85702" y="2753"/>
                </a:lnTo>
                <a:lnTo>
                  <a:pt x="83770" y="1836"/>
                </a:lnTo>
                <a:lnTo>
                  <a:pt x="79083" y="816"/>
                </a:lnTo>
                <a:lnTo>
                  <a:pt x="76498" y="544"/>
                </a:lnTo>
                <a:lnTo>
                  <a:pt x="70059" y="107"/>
                </a:lnTo>
                <a:lnTo>
                  <a:pt x="66638" y="48"/>
                </a:lnTo>
                <a:lnTo>
                  <a:pt x="21562" y="0"/>
                </a:lnTo>
                <a:lnTo>
                  <a:pt x="20054" y="953"/>
                </a:lnTo>
                <a:lnTo>
                  <a:pt x="19049" y="2540"/>
                </a:lnTo>
                <a:lnTo>
                  <a:pt x="18379" y="4551"/>
                </a:lnTo>
                <a:lnTo>
                  <a:pt x="16980" y="5892"/>
                </a:lnTo>
                <a:lnTo>
                  <a:pt x="15095" y="6785"/>
                </a:lnTo>
                <a:lnTo>
                  <a:pt x="12885" y="7381"/>
                </a:lnTo>
                <a:lnTo>
                  <a:pt x="11412" y="8731"/>
                </a:lnTo>
                <a:lnTo>
                  <a:pt x="10431" y="10583"/>
                </a:lnTo>
                <a:lnTo>
                  <a:pt x="9776" y="12770"/>
                </a:lnTo>
                <a:lnTo>
                  <a:pt x="9339" y="15181"/>
                </a:lnTo>
                <a:lnTo>
                  <a:pt x="9048" y="17741"/>
                </a:lnTo>
                <a:lnTo>
                  <a:pt x="8854" y="20400"/>
                </a:lnTo>
                <a:lnTo>
                  <a:pt x="8725" y="23125"/>
                </a:lnTo>
                <a:lnTo>
                  <a:pt x="8582" y="28693"/>
                </a:lnTo>
                <a:lnTo>
                  <a:pt x="7591" y="31511"/>
                </a:lnTo>
                <a:lnTo>
                  <a:pt x="5977" y="34343"/>
                </a:lnTo>
                <a:lnTo>
                  <a:pt x="3950" y="37182"/>
                </a:lnTo>
                <a:lnTo>
                  <a:pt x="2598" y="40028"/>
                </a:lnTo>
                <a:lnTo>
                  <a:pt x="1697" y="42878"/>
                </a:lnTo>
                <a:lnTo>
                  <a:pt x="250" y="49745"/>
                </a:lnTo>
                <a:lnTo>
                  <a:pt x="132" y="52213"/>
                </a:lnTo>
                <a:lnTo>
                  <a:pt x="0" y="60036"/>
                </a:lnTo>
                <a:lnTo>
                  <a:pt x="917" y="63836"/>
                </a:lnTo>
                <a:lnTo>
                  <a:pt x="2482" y="67323"/>
                </a:lnTo>
                <a:lnTo>
                  <a:pt x="4476" y="70600"/>
                </a:lnTo>
                <a:lnTo>
                  <a:pt x="5807" y="73736"/>
                </a:lnTo>
                <a:lnTo>
                  <a:pt x="6693" y="76780"/>
                </a:lnTo>
                <a:lnTo>
                  <a:pt x="7285" y="79762"/>
                </a:lnTo>
                <a:lnTo>
                  <a:pt x="7678" y="82702"/>
                </a:lnTo>
                <a:lnTo>
                  <a:pt x="7941" y="85615"/>
                </a:lnTo>
                <a:lnTo>
                  <a:pt x="8363" y="92582"/>
                </a:lnTo>
                <a:lnTo>
                  <a:pt x="10960" y="96076"/>
                </a:lnTo>
                <a:lnTo>
                  <a:pt x="12987" y="98341"/>
                </a:lnTo>
                <a:lnTo>
                  <a:pt x="14338" y="100803"/>
                </a:lnTo>
                <a:lnTo>
                  <a:pt x="15238" y="103397"/>
                </a:lnTo>
                <a:lnTo>
                  <a:pt x="15839" y="106079"/>
                </a:lnTo>
                <a:lnTo>
                  <a:pt x="17191" y="107867"/>
                </a:lnTo>
                <a:lnTo>
                  <a:pt x="19046" y="109059"/>
                </a:lnTo>
                <a:lnTo>
                  <a:pt x="21234" y="109853"/>
                </a:lnTo>
                <a:lnTo>
                  <a:pt x="23646" y="111335"/>
                </a:lnTo>
                <a:lnTo>
                  <a:pt x="26206" y="113276"/>
                </a:lnTo>
                <a:lnTo>
                  <a:pt x="28866" y="115523"/>
                </a:lnTo>
                <a:lnTo>
                  <a:pt x="31591" y="117972"/>
                </a:lnTo>
                <a:lnTo>
                  <a:pt x="41098" y="127002"/>
                </a:lnTo>
                <a:lnTo>
                  <a:pt x="46816" y="132669"/>
                </a:lnTo>
                <a:lnTo>
                  <a:pt x="49273" y="134166"/>
                </a:lnTo>
                <a:lnTo>
                  <a:pt x="51863" y="135164"/>
                </a:lnTo>
                <a:lnTo>
                  <a:pt x="54543" y="135829"/>
                </a:lnTo>
                <a:lnTo>
                  <a:pt x="57282" y="136273"/>
                </a:lnTo>
                <a:lnTo>
                  <a:pt x="60060" y="136569"/>
                </a:lnTo>
                <a:lnTo>
                  <a:pt x="62865" y="136766"/>
                </a:lnTo>
                <a:lnTo>
                  <a:pt x="65687" y="136898"/>
                </a:lnTo>
                <a:lnTo>
                  <a:pt x="71363" y="137043"/>
                </a:lnTo>
                <a:lnTo>
                  <a:pt x="79914" y="137125"/>
                </a:lnTo>
                <a:lnTo>
                  <a:pt x="82768" y="136184"/>
                </a:lnTo>
                <a:lnTo>
                  <a:pt x="85623" y="134605"/>
                </a:lnTo>
                <a:lnTo>
                  <a:pt x="88480" y="132599"/>
                </a:lnTo>
                <a:lnTo>
                  <a:pt x="91335" y="131262"/>
                </a:lnTo>
                <a:lnTo>
                  <a:pt x="94193" y="130371"/>
                </a:lnTo>
                <a:lnTo>
                  <a:pt x="97050" y="129776"/>
                </a:lnTo>
                <a:lnTo>
                  <a:pt x="99907" y="128428"/>
                </a:lnTo>
                <a:lnTo>
                  <a:pt x="102764" y="126576"/>
                </a:lnTo>
                <a:lnTo>
                  <a:pt x="105622" y="124389"/>
                </a:lnTo>
                <a:lnTo>
                  <a:pt x="108479" y="122931"/>
                </a:lnTo>
                <a:lnTo>
                  <a:pt x="111337" y="121959"/>
                </a:lnTo>
                <a:lnTo>
                  <a:pt x="114194" y="121311"/>
                </a:lnTo>
                <a:lnTo>
                  <a:pt x="116099" y="119926"/>
                </a:lnTo>
                <a:lnTo>
                  <a:pt x="117369" y="118051"/>
                </a:lnTo>
                <a:lnTo>
                  <a:pt x="118216" y="115848"/>
                </a:lnTo>
                <a:lnTo>
                  <a:pt x="119733" y="113427"/>
                </a:lnTo>
                <a:lnTo>
                  <a:pt x="121696" y="110861"/>
                </a:lnTo>
                <a:lnTo>
                  <a:pt x="123958" y="108197"/>
                </a:lnTo>
                <a:lnTo>
                  <a:pt x="126419" y="105469"/>
                </a:lnTo>
                <a:lnTo>
                  <a:pt x="131692" y="99897"/>
                </a:lnTo>
                <a:lnTo>
                  <a:pt x="133479" y="97079"/>
                </a:lnTo>
                <a:lnTo>
                  <a:pt x="134672" y="94246"/>
                </a:lnTo>
                <a:lnTo>
                  <a:pt x="135465" y="91406"/>
                </a:lnTo>
                <a:lnTo>
                  <a:pt x="135995" y="88560"/>
                </a:lnTo>
                <a:lnTo>
                  <a:pt x="136348" y="85710"/>
                </a:lnTo>
                <a:lnTo>
                  <a:pt x="136584" y="82857"/>
                </a:lnTo>
                <a:lnTo>
                  <a:pt x="137693" y="80956"/>
                </a:lnTo>
                <a:lnTo>
                  <a:pt x="139385" y="79688"/>
                </a:lnTo>
                <a:lnTo>
                  <a:pt x="144394" y="77653"/>
                </a:lnTo>
                <a:lnTo>
                  <a:pt x="144804" y="76534"/>
                </a:lnTo>
                <a:lnTo>
                  <a:pt x="145262" y="72750"/>
                </a:lnTo>
                <a:lnTo>
                  <a:pt x="145518" y="69816"/>
                </a:lnTo>
                <a:lnTo>
                  <a:pt x="145579" y="66589"/>
                </a:lnTo>
                <a:lnTo>
                  <a:pt x="145617" y="61308"/>
                </a:lnTo>
                <a:lnTo>
                  <a:pt x="148163" y="58045"/>
                </a:lnTo>
                <a:lnTo>
                  <a:pt x="154199" y="51435"/>
                </a:lnTo>
              </a:path>
            </a:pathLst>
          </a:custGeom>
          <a:ln w="3048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349490" y="4047445"/>
            <a:ext cx="325712" cy="230128"/>
            <a:chOff x="7349490" y="4047445"/>
            <a:chExt cx="325712" cy="230128"/>
          </a:xfrm>
        </p:grpSpPr>
        <p:sp>
          <p:nvSpPr>
            <p:cNvPr id="14" name="SMARTPenAnnotation40"/>
            <p:cNvSpPr/>
            <p:nvPr/>
          </p:nvSpPr>
          <p:spPr>
            <a:xfrm>
              <a:off x="7349490" y="4217701"/>
              <a:ext cx="59900" cy="59872"/>
            </a:xfrm>
            <a:custGeom>
              <a:avLst/>
              <a:gdLst/>
              <a:ahLst/>
              <a:cxnLst/>
              <a:rect l="0" t="0" r="0" b="0"/>
              <a:pathLst>
                <a:path w="59900" h="59872">
                  <a:moveTo>
                    <a:pt x="34290" y="17114"/>
                  </a:moveTo>
                  <a:lnTo>
                    <a:pt x="29738" y="17114"/>
                  </a:lnTo>
                  <a:lnTo>
                    <a:pt x="28398" y="16161"/>
                  </a:lnTo>
                  <a:lnTo>
                    <a:pt x="27504" y="14574"/>
                  </a:lnTo>
                  <a:lnTo>
                    <a:pt x="26071" y="9733"/>
                  </a:lnTo>
                  <a:lnTo>
                    <a:pt x="25000" y="9335"/>
                  </a:lnTo>
                  <a:lnTo>
                    <a:pt x="23334" y="9071"/>
                  </a:lnTo>
                  <a:lnTo>
                    <a:pt x="18368" y="8646"/>
                  </a:lnTo>
                  <a:lnTo>
                    <a:pt x="15148" y="8588"/>
                  </a:lnTo>
                  <a:lnTo>
                    <a:pt x="8957" y="8544"/>
                  </a:lnTo>
                  <a:lnTo>
                    <a:pt x="8829" y="9496"/>
                  </a:lnTo>
                  <a:lnTo>
                    <a:pt x="8743" y="11082"/>
                  </a:lnTo>
                  <a:lnTo>
                    <a:pt x="8582" y="16761"/>
                  </a:lnTo>
                  <a:lnTo>
                    <a:pt x="7626" y="16878"/>
                  </a:lnTo>
                  <a:lnTo>
                    <a:pt x="6036" y="16957"/>
                  </a:lnTo>
                  <a:lnTo>
                    <a:pt x="1192" y="17083"/>
                  </a:lnTo>
                  <a:lnTo>
                    <a:pt x="795" y="18045"/>
                  </a:lnTo>
                  <a:lnTo>
                    <a:pt x="530" y="19640"/>
                  </a:lnTo>
                  <a:lnTo>
                    <a:pt x="31" y="25333"/>
                  </a:lnTo>
                  <a:lnTo>
                    <a:pt x="0" y="38447"/>
                  </a:lnTo>
                  <a:lnTo>
                    <a:pt x="953" y="39909"/>
                  </a:lnTo>
                  <a:lnTo>
                    <a:pt x="2541" y="40883"/>
                  </a:lnTo>
                  <a:lnTo>
                    <a:pt x="8219" y="42717"/>
                  </a:lnTo>
                  <a:lnTo>
                    <a:pt x="9289" y="43707"/>
                  </a:lnTo>
                  <a:lnTo>
                    <a:pt x="15922" y="50202"/>
                  </a:lnTo>
                  <a:lnTo>
                    <a:pt x="17282" y="50603"/>
                  </a:lnTo>
                  <a:lnTo>
                    <a:pt x="19142" y="50870"/>
                  </a:lnTo>
                  <a:lnTo>
                    <a:pt x="21333" y="51048"/>
                  </a:lnTo>
                  <a:lnTo>
                    <a:pt x="23747" y="51166"/>
                  </a:lnTo>
                  <a:lnTo>
                    <a:pt x="28969" y="51298"/>
                  </a:lnTo>
                  <a:lnTo>
                    <a:pt x="30743" y="52286"/>
                  </a:lnTo>
                  <a:lnTo>
                    <a:pt x="31925" y="53897"/>
                  </a:lnTo>
                  <a:lnTo>
                    <a:pt x="32713" y="55923"/>
                  </a:lnTo>
                  <a:lnTo>
                    <a:pt x="34191" y="57274"/>
                  </a:lnTo>
                  <a:lnTo>
                    <a:pt x="36129" y="58175"/>
                  </a:lnTo>
                  <a:lnTo>
                    <a:pt x="38374" y="58775"/>
                  </a:lnTo>
                  <a:lnTo>
                    <a:pt x="40823" y="59175"/>
                  </a:lnTo>
                  <a:lnTo>
                    <a:pt x="43407" y="59442"/>
                  </a:lnTo>
                  <a:lnTo>
                    <a:pt x="49849" y="59871"/>
                  </a:lnTo>
                  <a:lnTo>
                    <a:pt x="50378" y="58953"/>
                  </a:lnTo>
                  <a:lnTo>
                    <a:pt x="50730" y="57389"/>
                  </a:lnTo>
                  <a:lnTo>
                    <a:pt x="51393" y="51754"/>
                  </a:lnTo>
                  <a:lnTo>
                    <a:pt x="51435" y="18444"/>
                  </a:lnTo>
                  <a:lnTo>
                    <a:pt x="50483" y="17048"/>
                  </a:lnTo>
                  <a:lnTo>
                    <a:pt x="48895" y="15165"/>
                  </a:lnTo>
                  <a:lnTo>
                    <a:pt x="44054" y="9850"/>
                  </a:lnTo>
                  <a:lnTo>
                    <a:pt x="42704" y="9413"/>
                  </a:lnTo>
                  <a:lnTo>
                    <a:pt x="40851" y="9123"/>
                  </a:lnTo>
                  <a:lnTo>
                    <a:pt x="38665" y="8929"/>
                  </a:lnTo>
                  <a:lnTo>
                    <a:pt x="36254" y="7847"/>
                  </a:lnTo>
                  <a:lnTo>
                    <a:pt x="33694" y="6174"/>
                  </a:lnTo>
                  <a:lnTo>
                    <a:pt x="25855" y="76"/>
                  </a:lnTo>
                  <a:lnTo>
                    <a:pt x="24857" y="40"/>
                  </a:lnTo>
                  <a:lnTo>
                    <a:pt x="21207" y="0"/>
                  </a:lnTo>
                  <a:lnTo>
                    <a:pt x="19853" y="942"/>
                  </a:lnTo>
                  <a:lnTo>
                    <a:pt x="18950" y="2523"/>
                  </a:lnTo>
                  <a:lnTo>
                    <a:pt x="18348" y="4529"/>
                  </a:lnTo>
                  <a:lnTo>
                    <a:pt x="16995" y="5866"/>
                  </a:lnTo>
                  <a:lnTo>
                    <a:pt x="15140" y="6758"/>
                  </a:lnTo>
                  <a:lnTo>
                    <a:pt x="12951" y="7352"/>
                  </a:lnTo>
                  <a:lnTo>
                    <a:pt x="11491" y="8701"/>
                  </a:lnTo>
                  <a:lnTo>
                    <a:pt x="10518" y="10553"/>
                  </a:lnTo>
                  <a:lnTo>
                    <a:pt x="8956" y="15818"/>
                  </a:lnTo>
                  <a:lnTo>
                    <a:pt x="8829" y="17202"/>
                  </a:lnTo>
                  <a:lnTo>
                    <a:pt x="8743" y="19077"/>
                  </a:lnTo>
                  <a:lnTo>
                    <a:pt x="8606" y="24381"/>
                  </a:lnTo>
                  <a:lnTo>
                    <a:pt x="8573" y="41525"/>
                  </a:lnTo>
                  <a:lnTo>
                    <a:pt x="9525" y="41960"/>
                  </a:lnTo>
                  <a:lnTo>
                    <a:pt x="11112" y="42250"/>
                  </a:lnTo>
                  <a:lnTo>
                    <a:pt x="13123" y="42444"/>
                  </a:lnTo>
                  <a:lnTo>
                    <a:pt x="14464" y="43526"/>
                  </a:lnTo>
                  <a:lnTo>
                    <a:pt x="15357" y="45199"/>
                  </a:lnTo>
                  <a:lnTo>
                    <a:pt x="15953" y="47268"/>
                  </a:lnTo>
                  <a:lnTo>
                    <a:pt x="17303" y="48646"/>
                  </a:lnTo>
                  <a:lnTo>
                    <a:pt x="19155" y="49565"/>
                  </a:lnTo>
                  <a:lnTo>
                    <a:pt x="24421" y="51040"/>
                  </a:lnTo>
                  <a:lnTo>
                    <a:pt x="25806" y="51162"/>
                  </a:lnTo>
                  <a:lnTo>
                    <a:pt x="27681" y="51242"/>
                  </a:lnTo>
                  <a:lnTo>
                    <a:pt x="32305" y="51332"/>
                  </a:lnTo>
                  <a:lnTo>
                    <a:pt x="50104" y="51403"/>
                  </a:lnTo>
                  <a:lnTo>
                    <a:pt x="50548" y="50450"/>
                  </a:lnTo>
                  <a:lnTo>
                    <a:pt x="50843" y="48863"/>
                  </a:lnTo>
                  <a:lnTo>
                    <a:pt x="51041" y="46853"/>
                  </a:lnTo>
                  <a:lnTo>
                    <a:pt x="52124" y="45512"/>
                  </a:lnTo>
                  <a:lnTo>
                    <a:pt x="53799" y="44619"/>
                  </a:lnTo>
                  <a:lnTo>
                    <a:pt x="59644" y="42936"/>
                  </a:lnTo>
                  <a:lnTo>
                    <a:pt x="59765" y="41949"/>
                  </a:lnTo>
                  <a:lnTo>
                    <a:pt x="59846" y="40338"/>
                  </a:lnTo>
                  <a:lnTo>
                    <a:pt x="59899" y="38312"/>
                  </a:lnTo>
                  <a:lnTo>
                    <a:pt x="58983" y="36961"/>
                  </a:lnTo>
                  <a:lnTo>
                    <a:pt x="57419" y="36060"/>
                  </a:lnTo>
                  <a:lnTo>
                    <a:pt x="55425" y="35459"/>
                  </a:lnTo>
                  <a:lnTo>
                    <a:pt x="54095" y="34106"/>
                  </a:lnTo>
                  <a:lnTo>
                    <a:pt x="53208" y="32252"/>
                  </a:lnTo>
                  <a:lnTo>
                    <a:pt x="51538" y="26070"/>
                  </a:lnTo>
                  <a:lnTo>
                    <a:pt x="50552" y="25942"/>
                  </a:lnTo>
                  <a:lnTo>
                    <a:pt x="48941" y="25857"/>
                  </a:lnTo>
                  <a:lnTo>
                    <a:pt x="44611" y="25762"/>
                  </a:lnTo>
                  <a:lnTo>
                    <a:pt x="8572" y="2568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41"/>
            <p:cNvSpPr/>
            <p:nvPr/>
          </p:nvSpPr>
          <p:spPr>
            <a:xfrm>
              <a:off x="7495225" y="4071937"/>
              <a:ext cx="51433" cy="137161"/>
            </a:xfrm>
            <a:custGeom>
              <a:avLst/>
              <a:gdLst/>
              <a:ahLst/>
              <a:cxnLst/>
              <a:rect l="0" t="0" r="0" b="0"/>
              <a:pathLst>
                <a:path w="51433" h="137161">
                  <a:moveTo>
                    <a:pt x="8569" y="0"/>
                  </a:moveTo>
                  <a:lnTo>
                    <a:pt x="6" y="0"/>
                  </a:lnTo>
                  <a:lnTo>
                    <a:pt x="0" y="4551"/>
                  </a:lnTo>
                  <a:lnTo>
                    <a:pt x="952" y="5892"/>
                  </a:lnTo>
                  <a:lnTo>
                    <a:pt x="2539" y="6785"/>
                  </a:lnTo>
                  <a:lnTo>
                    <a:pt x="4549" y="7381"/>
                  </a:lnTo>
                  <a:lnTo>
                    <a:pt x="5889" y="8731"/>
                  </a:lnTo>
                  <a:lnTo>
                    <a:pt x="6782" y="10583"/>
                  </a:lnTo>
                  <a:lnTo>
                    <a:pt x="8216" y="15849"/>
                  </a:lnTo>
                  <a:lnTo>
                    <a:pt x="9287" y="17233"/>
                  </a:lnTo>
                  <a:lnTo>
                    <a:pt x="10953" y="19109"/>
                  </a:lnTo>
                  <a:lnTo>
                    <a:pt x="13016" y="21312"/>
                  </a:lnTo>
                  <a:lnTo>
                    <a:pt x="14391" y="23733"/>
                  </a:lnTo>
                  <a:lnTo>
                    <a:pt x="15308" y="26300"/>
                  </a:lnTo>
                  <a:lnTo>
                    <a:pt x="15920" y="28963"/>
                  </a:lnTo>
                  <a:lnTo>
                    <a:pt x="16328" y="31691"/>
                  </a:lnTo>
                  <a:lnTo>
                    <a:pt x="16599" y="34463"/>
                  </a:lnTo>
                  <a:lnTo>
                    <a:pt x="16780" y="37262"/>
                  </a:lnTo>
                  <a:lnTo>
                    <a:pt x="17853" y="40082"/>
                  </a:lnTo>
                  <a:lnTo>
                    <a:pt x="19521" y="42914"/>
                  </a:lnTo>
                  <a:lnTo>
                    <a:pt x="21585" y="45754"/>
                  </a:lnTo>
                  <a:lnTo>
                    <a:pt x="22962" y="48600"/>
                  </a:lnTo>
                  <a:lnTo>
                    <a:pt x="23880" y="51450"/>
                  </a:lnTo>
                  <a:lnTo>
                    <a:pt x="24491" y="54303"/>
                  </a:lnTo>
                  <a:lnTo>
                    <a:pt x="24899" y="57157"/>
                  </a:lnTo>
                  <a:lnTo>
                    <a:pt x="25171" y="60012"/>
                  </a:lnTo>
                  <a:lnTo>
                    <a:pt x="25352" y="62868"/>
                  </a:lnTo>
                  <a:lnTo>
                    <a:pt x="26425" y="66677"/>
                  </a:lnTo>
                  <a:lnTo>
                    <a:pt x="28094" y="71122"/>
                  </a:lnTo>
                  <a:lnTo>
                    <a:pt x="30158" y="75989"/>
                  </a:lnTo>
                  <a:lnTo>
                    <a:pt x="31534" y="80187"/>
                  </a:lnTo>
                  <a:lnTo>
                    <a:pt x="32452" y="83938"/>
                  </a:lnTo>
                  <a:lnTo>
                    <a:pt x="33064" y="87391"/>
                  </a:lnTo>
                  <a:lnTo>
                    <a:pt x="33472" y="90646"/>
                  </a:lnTo>
                  <a:lnTo>
                    <a:pt x="33744" y="93768"/>
                  </a:lnTo>
                  <a:lnTo>
                    <a:pt x="33924" y="96802"/>
                  </a:lnTo>
                  <a:lnTo>
                    <a:pt x="34998" y="99777"/>
                  </a:lnTo>
                  <a:lnTo>
                    <a:pt x="36666" y="102713"/>
                  </a:lnTo>
                  <a:lnTo>
                    <a:pt x="38730" y="105623"/>
                  </a:lnTo>
                  <a:lnTo>
                    <a:pt x="40107" y="108515"/>
                  </a:lnTo>
                  <a:lnTo>
                    <a:pt x="41025" y="111396"/>
                  </a:lnTo>
                  <a:lnTo>
                    <a:pt x="41636" y="114269"/>
                  </a:lnTo>
                  <a:lnTo>
                    <a:pt x="42044" y="117137"/>
                  </a:lnTo>
                  <a:lnTo>
                    <a:pt x="42316" y="120002"/>
                  </a:lnTo>
                  <a:lnTo>
                    <a:pt x="42752" y="126891"/>
                  </a:lnTo>
                  <a:lnTo>
                    <a:pt x="43741" y="128410"/>
                  </a:lnTo>
                  <a:lnTo>
                    <a:pt x="45352" y="130374"/>
                  </a:lnTo>
                  <a:lnTo>
                    <a:pt x="51432" y="13716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42"/>
            <p:cNvSpPr/>
            <p:nvPr/>
          </p:nvSpPr>
          <p:spPr>
            <a:xfrm>
              <a:off x="7478077" y="4047445"/>
              <a:ext cx="197125" cy="170226"/>
            </a:xfrm>
            <a:custGeom>
              <a:avLst/>
              <a:gdLst/>
              <a:ahLst/>
              <a:cxnLst/>
              <a:rect l="0" t="0" r="0" b="0"/>
              <a:pathLst>
                <a:path w="197125" h="170226">
                  <a:moveTo>
                    <a:pt x="0" y="24492"/>
                  </a:moveTo>
                  <a:lnTo>
                    <a:pt x="12771" y="11722"/>
                  </a:lnTo>
                  <a:lnTo>
                    <a:pt x="15181" y="10263"/>
                  </a:lnTo>
                  <a:lnTo>
                    <a:pt x="20400" y="8643"/>
                  </a:lnTo>
                  <a:lnTo>
                    <a:pt x="24078" y="8212"/>
                  </a:lnTo>
                  <a:lnTo>
                    <a:pt x="28434" y="7923"/>
                  </a:lnTo>
                  <a:lnTo>
                    <a:pt x="33244" y="7731"/>
                  </a:lnTo>
                  <a:lnTo>
                    <a:pt x="38355" y="6651"/>
                  </a:lnTo>
                  <a:lnTo>
                    <a:pt x="43668" y="4978"/>
                  </a:lnTo>
                  <a:lnTo>
                    <a:pt x="49114" y="2910"/>
                  </a:lnTo>
                  <a:lnTo>
                    <a:pt x="54651" y="1532"/>
                  </a:lnTo>
                  <a:lnTo>
                    <a:pt x="60246" y="613"/>
                  </a:lnTo>
                  <a:lnTo>
                    <a:pt x="65881" y="0"/>
                  </a:lnTo>
                  <a:lnTo>
                    <a:pt x="70591" y="544"/>
                  </a:lnTo>
                  <a:lnTo>
                    <a:pt x="74683" y="1859"/>
                  </a:lnTo>
                  <a:lnTo>
                    <a:pt x="78364" y="3689"/>
                  </a:lnTo>
                  <a:lnTo>
                    <a:pt x="82723" y="4908"/>
                  </a:lnTo>
                  <a:lnTo>
                    <a:pt x="87534" y="5721"/>
                  </a:lnTo>
                  <a:lnTo>
                    <a:pt x="92646" y="6263"/>
                  </a:lnTo>
                  <a:lnTo>
                    <a:pt x="97959" y="6624"/>
                  </a:lnTo>
                  <a:lnTo>
                    <a:pt x="103405" y="6866"/>
                  </a:lnTo>
                  <a:lnTo>
                    <a:pt x="108942" y="7026"/>
                  </a:lnTo>
                  <a:lnTo>
                    <a:pt x="113585" y="8085"/>
                  </a:lnTo>
                  <a:lnTo>
                    <a:pt x="117634" y="9744"/>
                  </a:lnTo>
                  <a:lnTo>
                    <a:pt x="121285" y="11802"/>
                  </a:lnTo>
                  <a:lnTo>
                    <a:pt x="124672" y="13175"/>
                  </a:lnTo>
                  <a:lnTo>
                    <a:pt x="127882" y="14090"/>
                  </a:lnTo>
                  <a:lnTo>
                    <a:pt x="130975" y="14700"/>
                  </a:lnTo>
                  <a:lnTo>
                    <a:pt x="134942" y="16059"/>
                  </a:lnTo>
                  <a:lnTo>
                    <a:pt x="139491" y="17918"/>
                  </a:lnTo>
                  <a:lnTo>
                    <a:pt x="144429" y="20109"/>
                  </a:lnTo>
                  <a:lnTo>
                    <a:pt x="148673" y="21570"/>
                  </a:lnTo>
                  <a:lnTo>
                    <a:pt x="152456" y="22544"/>
                  </a:lnTo>
                  <a:lnTo>
                    <a:pt x="155929" y="23194"/>
                  </a:lnTo>
                  <a:lnTo>
                    <a:pt x="159198" y="24579"/>
                  </a:lnTo>
                  <a:lnTo>
                    <a:pt x="162330" y="26455"/>
                  </a:lnTo>
                  <a:lnTo>
                    <a:pt x="165370" y="28658"/>
                  </a:lnTo>
                  <a:lnTo>
                    <a:pt x="171288" y="31106"/>
                  </a:lnTo>
                  <a:lnTo>
                    <a:pt x="174200" y="31759"/>
                  </a:lnTo>
                  <a:lnTo>
                    <a:pt x="179975" y="35024"/>
                  </a:lnTo>
                  <a:lnTo>
                    <a:pt x="185716" y="39651"/>
                  </a:lnTo>
                  <a:lnTo>
                    <a:pt x="191444" y="44882"/>
                  </a:lnTo>
                  <a:lnTo>
                    <a:pt x="193351" y="47610"/>
                  </a:lnTo>
                  <a:lnTo>
                    <a:pt x="194624" y="50382"/>
                  </a:lnTo>
                  <a:lnTo>
                    <a:pt x="195472" y="53182"/>
                  </a:lnTo>
                  <a:lnTo>
                    <a:pt x="196037" y="56001"/>
                  </a:lnTo>
                  <a:lnTo>
                    <a:pt x="196414" y="58833"/>
                  </a:lnTo>
                  <a:lnTo>
                    <a:pt x="196665" y="61674"/>
                  </a:lnTo>
                  <a:lnTo>
                    <a:pt x="196832" y="64520"/>
                  </a:lnTo>
                  <a:lnTo>
                    <a:pt x="197019" y="70223"/>
                  </a:lnTo>
                  <a:lnTo>
                    <a:pt x="197124" y="83338"/>
                  </a:lnTo>
                  <a:lnTo>
                    <a:pt x="196186" y="86583"/>
                  </a:lnTo>
                  <a:lnTo>
                    <a:pt x="194608" y="88746"/>
                  </a:lnTo>
                  <a:lnTo>
                    <a:pt x="192603" y="90188"/>
                  </a:lnTo>
                  <a:lnTo>
                    <a:pt x="191267" y="93054"/>
                  </a:lnTo>
                  <a:lnTo>
                    <a:pt x="190377" y="96870"/>
                  </a:lnTo>
                  <a:lnTo>
                    <a:pt x="189782" y="101319"/>
                  </a:lnTo>
                  <a:lnTo>
                    <a:pt x="188434" y="105238"/>
                  </a:lnTo>
                  <a:lnTo>
                    <a:pt x="186583" y="108802"/>
                  </a:lnTo>
                  <a:lnTo>
                    <a:pt x="184396" y="112132"/>
                  </a:lnTo>
                  <a:lnTo>
                    <a:pt x="181986" y="115304"/>
                  </a:lnTo>
                  <a:lnTo>
                    <a:pt x="179426" y="118370"/>
                  </a:lnTo>
                  <a:lnTo>
                    <a:pt x="176768" y="121368"/>
                  </a:lnTo>
                  <a:lnTo>
                    <a:pt x="174042" y="123366"/>
                  </a:lnTo>
                  <a:lnTo>
                    <a:pt x="168475" y="125586"/>
                  </a:lnTo>
                  <a:lnTo>
                    <a:pt x="164704" y="127131"/>
                  </a:lnTo>
                  <a:lnTo>
                    <a:pt x="160286" y="129113"/>
                  </a:lnTo>
                  <a:lnTo>
                    <a:pt x="155434" y="131387"/>
                  </a:lnTo>
                  <a:lnTo>
                    <a:pt x="151248" y="133855"/>
                  </a:lnTo>
                  <a:lnTo>
                    <a:pt x="147504" y="136453"/>
                  </a:lnTo>
                  <a:lnTo>
                    <a:pt x="144056" y="139138"/>
                  </a:lnTo>
                  <a:lnTo>
                    <a:pt x="140806" y="141880"/>
                  </a:lnTo>
                  <a:lnTo>
                    <a:pt x="137686" y="144661"/>
                  </a:lnTo>
                  <a:lnTo>
                    <a:pt x="134652" y="147467"/>
                  </a:lnTo>
                  <a:lnTo>
                    <a:pt x="130726" y="149338"/>
                  </a:lnTo>
                  <a:lnTo>
                    <a:pt x="126203" y="150585"/>
                  </a:lnTo>
                  <a:lnTo>
                    <a:pt x="121283" y="151417"/>
                  </a:lnTo>
                  <a:lnTo>
                    <a:pt x="117050" y="152924"/>
                  </a:lnTo>
                  <a:lnTo>
                    <a:pt x="113276" y="154881"/>
                  </a:lnTo>
                  <a:lnTo>
                    <a:pt x="109807" y="157138"/>
                  </a:lnTo>
                  <a:lnTo>
                    <a:pt x="106542" y="158642"/>
                  </a:lnTo>
                  <a:lnTo>
                    <a:pt x="103413" y="159646"/>
                  </a:lnTo>
                  <a:lnTo>
                    <a:pt x="100375" y="160314"/>
                  </a:lnTo>
                  <a:lnTo>
                    <a:pt x="96444" y="160760"/>
                  </a:lnTo>
                  <a:lnTo>
                    <a:pt x="91919" y="161058"/>
                  </a:lnTo>
                  <a:lnTo>
                    <a:pt x="80069" y="161535"/>
                  </a:lnTo>
                  <a:lnTo>
                    <a:pt x="73466" y="161617"/>
                  </a:lnTo>
                  <a:lnTo>
                    <a:pt x="71838" y="162582"/>
                  </a:lnTo>
                  <a:lnTo>
                    <a:pt x="70752" y="164176"/>
                  </a:lnTo>
                  <a:lnTo>
                    <a:pt x="68580" y="17022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the axes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What if you wanted to plot (100, 50)?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What scale would work?</a:t>
            </a:r>
            <a:endParaRPr lang="en-US" dirty="0"/>
          </a:p>
        </p:txBody>
      </p:sp>
      <p:pic>
        <p:nvPicPr>
          <p:cNvPr id="5" name="Content Placeholder 4" descr="coord_plane_3_num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81600" y="2372518"/>
            <a:ext cx="3737062" cy="3749040"/>
          </a:xfrm>
        </p:spPr>
      </p:pic>
      <p:sp>
        <p:nvSpPr>
          <p:cNvPr id="6" name="SMARTPenAnnotation0"/>
          <p:cNvSpPr/>
          <p:nvPr/>
        </p:nvSpPr>
        <p:spPr>
          <a:xfrm>
            <a:off x="7109573" y="4303395"/>
            <a:ext cx="102758" cy="102861"/>
          </a:xfrm>
          <a:custGeom>
            <a:avLst/>
            <a:gdLst/>
            <a:ahLst/>
            <a:cxnLst/>
            <a:rect l="0" t="0" r="0" b="0"/>
            <a:pathLst>
              <a:path w="102758" h="102861">
                <a:moveTo>
                  <a:pt x="102757" y="8572"/>
                </a:moveTo>
                <a:lnTo>
                  <a:pt x="65141" y="8572"/>
                </a:lnTo>
                <a:lnTo>
                  <a:pt x="62440" y="7620"/>
                </a:lnTo>
                <a:lnTo>
                  <a:pt x="59687" y="6032"/>
                </a:lnTo>
                <a:lnTo>
                  <a:pt x="56898" y="4021"/>
                </a:lnTo>
                <a:lnTo>
                  <a:pt x="54087" y="2681"/>
                </a:lnTo>
                <a:lnTo>
                  <a:pt x="51260" y="1787"/>
                </a:lnTo>
                <a:lnTo>
                  <a:pt x="44430" y="353"/>
                </a:lnTo>
                <a:lnTo>
                  <a:pt x="42918" y="235"/>
                </a:lnTo>
                <a:lnTo>
                  <a:pt x="40957" y="157"/>
                </a:lnTo>
                <a:lnTo>
                  <a:pt x="35516" y="31"/>
                </a:lnTo>
                <a:lnTo>
                  <a:pt x="25607" y="0"/>
                </a:lnTo>
                <a:lnTo>
                  <a:pt x="17385" y="8219"/>
                </a:lnTo>
                <a:lnTo>
                  <a:pt x="17188" y="10955"/>
                </a:lnTo>
                <a:lnTo>
                  <a:pt x="17041" y="16783"/>
                </a:lnTo>
                <a:lnTo>
                  <a:pt x="17032" y="41534"/>
                </a:lnTo>
                <a:lnTo>
                  <a:pt x="16079" y="42929"/>
                </a:lnTo>
                <a:lnTo>
                  <a:pt x="14492" y="44812"/>
                </a:lnTo>
                <a:lnTo>
                  <a:pt x="9651" y="50126"/>
                </a:lnTo>
                <a:lnTo>
                  <a:pt x="8301" y="50563"/>
                </a:lnTo>
                <a:lnTo>
                  <a:pt x="6449" y="50853"/>
                </a:lnTo>
                <a:lnTo>
                  <a:pt x="271" y="51401"/>
                </a:lnTo>
                <a:lnTo>
                  <a:pt x="57" y="53959"/>
                </a:lnTo>
                <a:lnTo>
                  <a:pt x="0" y="55975"/>
                </a:lnTo>
                <a:lnTo>
                  <a:pt x="915" y="57319"/>
                </a:lnTo>
                <a:lnTo>
                  <a:pt x="2477" y="58215"/>
                </a:lnTo>
                <a:lnTo>
                  <a:pt x="8110" y="59903"/>
                </a:lnTo>
                <a:lnTo>
                  <a:pt x="10844" y="59961"/>
                </a:lnTo>
                <a:lnTo>
                  <a:pt x="21573" y="60007"/>
                </a:lnTo>
                <a:lnTo>
                  <a:pt x="23869" y="59055"/>
                </a:lnTo>
                <a:lnTo>
                  <a:pt x="26353" y="57467"/>
                </a:lnTo>
                <a:lnTo>
                  <a:pt x="33718" y="51788"/>
                </a:lnTo>
                <a:lnTo>
                  <a:pt x="36514" y="51591"/>
                </a:lnTo>
                <a:lnTo>
                  <a:pt x="41517" y="51466"/>
                </a:lnTo>
                <a:lnTo>
                  <a:pt x="67137" y="51434"/>
                </a:lnTo>
                <a:lnTo>
                  <a:pt x="68533" y="52387"/>
                </a:lnTo>
                <a:lnTo>
                  <a:pt x="70415" y="53975"/>
                </a:lnTo>
                <a:lnTo>
                  <a:pt x="76651" y="59654"/>
                </a:lnTo>
                <a:lnTo>
                  <a:pt x="76867" y="62390"/>
                </a:lnTo>
                <a:lnTo>
                  <a:pt x="77036" y="68472"/>
                </a:lnTo>
                <a:lnTo>
                  <a:pt x="77039" y="85340"/>
                </a:lnTo>
                <a:lnTo>
                  <a:pt x="74500" y="88094"/>
                </a:lnTo>
                <a:lnTo>
                  <a:pt x="69658" y="93072"/>
                </a:lnTo>
                <a:lnTo>
                  <a:pt x="68309" y="93480"/>
                </a:lnTo>
                <a:lnTo>
                  <a:pt x="66456" y="93752"/>
                </a:lnTo>
                <a:lnTo>
                  <a:pt x="64269" y="93934"/>
                </a:lnTo>
                <a:lnTo>
                  <a:pt x="62810" y="95008"/>
                </a:lnTo>
                <a:lnTo>
                  <a:pt x="61838" y="96676"/>
                </a:lnTo>
                <a:lnTo>
                  <a:pt x="61190" y="98740"/>
                </a:lnTo>
                <a:lnTo>
                  <a:pt x="59806" y="100117"/>
                </a:lnTo>
                <a:lnTo>
                  <a:pt x="57930" y="101034"/>
                </a:lnTo>
                <a:lnTo>
                  <a:pt x="52627" y="102507"/>
                </a:lnTo>
                <a:lnTo>
                  <a:pt x="51239" y="102628"/>
                </a:lnTo>
                <a:lnTo>
                  <a:pt x="49362" y="102708"/>
                </a:lnTo>
                <a:lnTo>
                  <a:pt x="44055" y="102838"/>
                </a:lnTo>
                <a:lnTo>
                  <a:pt x="38586" y="102860"/>
                </a:lnTo>
                <a:lnTo>
                  <a:pt x="37115" y="101911"/>
                </a:lnTo>
                <a:lnTo>
                  <a:pt x="36136" y="100326"/>
                </a:lnTo>
                <a:lnTo>
                  <a:pt x="34564" y="95488"/>
                </a:lnTo>
                <a:lnTo>
                  <a:pt x="33482" y="95091"/>
                </a:lnTo>
                <a:lnTo>
                  <a:pt x="31808" y="94827"/>
                </a:lnTo>
                <a:lnTo>
                  <a:pt x="26830" y="94402"/>
                </a:lnTo>
                <a:lnTo>
                  <a:pt x="23609" y="94344"/>
                </a:lnTo>
                <a:lnTo>
                  <a:pt x="17032" y="94297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"/>
          <p:cNvSpPr/>
          <p:nvPr/>
        </p:nvSpPr>
        <p:spPr>
          <a:xfrm>
            <a:off x="7229475" y="4303395"/>
            <a:ext cx="68540" cy="68581"/>
          </a:xfrm>
          <a:custGeom>
            <a:avLst/>
            <a:gdLst/>
            <a:ahLst/>
            <a:cxnLst/>
            <a:rect l="0" t="0" r="0" b="0"/>
            <a:pathLst>
              <a:path w="68540" h="68581">
                <a:moveTo>
                  <a:pt x="8572" y="17145"/>
                </a:moveTo>
                <a:lnTo>
                  <a:pt x="8572" y="24526"/>
                </a:lnTo>
                <a:lnTo>
                  <a:pt x="7620" y="24923"/>
                </a:lnTo>
                <a:lnTo>
                  <a:pt x="6032" y="25188"/>
                </a:lnTo>
                <a:lnTo>
                  <a:pt x="4021" y="25364"/>
                </a:lnTo>
                <a:lnTo>
                  <a:pt x="2681" y="26434"/>
                </a:lnTo>
                <a:lnTo>
                  <a:pt x="1787" y="28100"/>
                </a:lnTo>
                <a:lnTo>
                  <a:pt x="353" y="33067"/>
                </a:lnTo>
                <a:lnTo>
                  <a:pt x="235" y="34427"/>
                </a:lnTo>
                <a:lnTo>
                  <a:pt x="157" y="36286"/>
                </a:lnTo>
                <a:lnTo>
                  <a:pt x="31" y="41563"/>
                </a:lnTo>
                <a:lnTo>
                  <a:pt x="0" y="64171"/>
                </a:lnTo>
                <a:lnTo>
                  <a:pt x="952" y="65641"/>
                </a:lnTo>
                <a:lnTo>
                  <a:pt x="2540" y="66620"/>
                </a:lnTo>
                <a:lnTo>
                  <a:pt x="8219" y="68465"/>
                </a:lnTo>
                <a:lnTo>
                  <a:pt x="9290" y="68503"/>
                </a:lnTo>
                <a:lnTo>
                  <a:pt x="19142" y="68575"/>
                </a:lnTo>
                <a:lnTo>
                  <a:pt x="38374" y="68580"/>
                </a:lnTo>
                <a:lnTo>
                  <a:pt x="39870" y="67627"/>
                </a:lnTo>
                <a:lnTo>
                  <a:pt x="40868" y="66040"/>
                </a:lnTo>
                <a:lnTo>
                  <a:pt x="41532" y="64029"/>
                </a:lnTo>
                <a:lnTo>
                  <a:pt x="42928" y="61736"/>
                </a:lnTo>
                <a:lnTo>
                  <a:pt x="44811" y="59254"/>
                </a:lnTo>
                <a:lnTo>
                  <a:pt x="50126" y="52979"/>
                </a:lnTo>
                <a:lnTo>
                  <a:pt x="53393" y="49581"/>
                </a:lnTo>
                <a:lnTo>
                  <a:pt x="55598" y="47341"/>
                </a:lnTo>
                <a:lnTo>
                  <a:pt x="58020" y="45848"/>
                </a:lnTo>
                <a:lnTo>
                  <a:pt x="60588" y="44853"/>
                </a:lnTo>
                <a:lnTo>
                  <a:pt x="63251" y="44190"/>
                </a:lnTo>
                <a:lnTo>
                  <a:pt x="65027" y="42795"/>
                </a:lnTo>
                <a:lnTo>
                  <a:pt x="66212" y="40912"/>
                </a:lnTo>
                <a:lnTo>
                  <a:pt x="68112" y="35598"/>
                </a:lnTo>
                <a:lnTo>
                  <a:pt x="68267" y="34209"/>
                </a:lnTo>
                <a:lnTo>
                  <a:pt x="68372" y="32331"/>
                </a:lnTo>
                <a:lnTo>
                  <a:pt x="68539" y="27024"/>
                </a:lnTo>
                <a:lnTo>
                  <a:pt x="67600" y="25636"/>
                </a:lnTo>
                <a:lnTo>
                  <a:pt x="66022" y="23758"/>
                </a:lnTo>
                <a:lnTo>
                  <a:pt x="64017" y="21553"/>
                </a:lnTo>
                <a:lnTo>
                  <a:pt x="59249" y="16564"/>
                </a:lnTo>
                <a:lnTo>
                  <a:pt x="44189" y="1330"/>
                </a:lnTo>
                <a:lnTo>
                  <a:pt x="42795" y="886"/>
                </a:lnTo>
                <a:lnTo>
                  <a:pt x="40912" y="591"/>
                </a:lnTo>
                <a:lnTo>
                  <a:pt x="38704" y="394"/>
                </a:lnTo>
                <a:lnTo>
                  <a:pt x="36280" y="262"/>
                </a:lnTo>
                <a:lnTo>
                  <a:pt x="31047" y="117"/>
                </a:lnTo>
                <a:lnTo>
                  <a:pt x="857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"/>
          <p:cNvSpPr/>
          <p:nvPr/>
        </p:nvSpPr>
        <p:spPr>
          <a:xfrm>
            <a:off x="7298055" y="4483417"/>
            <a:ext cx="17146" cy="77154"/>
          </a:xfrm>
          <a:custGeom>
            <a:avLst/>
            <a:gdLst/>
            <a:ahLst/>
            <a:cxnLst/>
            <a:rect l="0" t="0" r="0" b="0"/>
            <a:pathLst>
              <a:path w="17146" h="77154">
                <a:moveTo>
                  <a:pt x="0" y="0"/>
                </a:moveTo>
                <a:lnTo>
                  <a:pt x="0" y="12770"/>
                </a:lnTo>
                <a:lnTo>
                  <a:pt x="952" y="14229"/>
                </a:lnTo>
                <a:lnTo>
                  <a:pt x="2540" y="15201"/>
                </a:lnTo>
                <a:lnTo>
                  <a:pt x="7381" y="16761"/>
                </a:lnTo>
                <a:lnTo>
                  <a:pt x="8730" y="17841"/>
                </a:lnTo>
                <a:lnTo>
                  <a:pt x="10583" y="19515"/>
                </a:lnTo>
                <a:lnTo>
                  <a:pt x="15848" y="24492"/>
                </a:lnTo>
                <a:lnTo>
                  <a:pt x="16281" y="25853"/>
                </a:lnTo>
                <a:lnTo>
                  <a:pt x="16569" y="27713"/>
                </a:lnTo>
                <a:lnTo>
                  <a:pt x="16761" y="29905"/>
                </a:lnTo>
                <a:lnTo>
                  <a:pt x="16889" y="32320"/>
                </a:lnTo>
                <a:lnTo>
                  <a:pt x="17111" y="41286"/>
                </a:lnTo>
                <a:lnTo>
                  <a:pt x="17145" y="7715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"/>
          <p:cNvSpPr/>
          <p:nvPr/>
        </p:nvSpPr>
        <p:spPr>
          <a:xfrm>
            <a:off x="7375207" y="4483417"/>
            <a:ext cx="51436" cy="60008"/>
          </a:xfrm>
          <a:custGeom>
            <a:avLst/>
            <a:gdLst/>
            <a:ahLst/>
            <a:cxnLst/>
            <a:rect l="0" t="0" r="0" b="0"/>
            <a:pathLst>
              <a:path w="51436" h="60008">
                <a:moveTo>
                  <a:pt x="0" y="0"/>
                </a:moveTo>
                <a:lnTo>
                  <a:pt x="0" y="47019"/>
                </a:lnTo>
                <a:lnTo>
                  <a:pt x="953" y="48492"/>
                </a:lnTo>
                <a:lnTo>
                  <a:pt x="2541" y="49472"/>
                </a:lnTo>
                <a:lnTo>
                  <a:pt x="4551" y="50126"/>
                </a:lnTo>
                <a:lnTo>
                  <a:pt x="5892" y="51515"/>
                </a:lnTo>
                <a:lnTo>
                  <a:pt x="6785" y="53394"/>
                </a:lnTo>
                <a:lnTo>
                  <a:pt x="8220" y="58701"/>
                </a:lnTo>
                <a:lnTo>
                  <a:pt x="9290" y="59136"/>
                </a:lnTo>
                <a:lnTo>
                  <a:pt x="10956" y="59427"/>
                </a:lnTo>
                <a:lnTo>
                  <a:pt x="15923" y="59893"/>
                </a:lnTo>
                <a:lnTo>
                  <a:pt x="17282" y="59931"/>
                </a:lnTo>
                <a:lnTo>
                  <a:pt x="33064" y="60007"/>
                </a:lnTo>
                <a:lnTo>
                  <a:pt x="34425" y="59055"/>
                </a:lnTo>
                <a:lnTo>
                  <a:pt x="36286" y="57467"/>
                </a:lnTo>
                <a:lnTo>
                  <a:pt x="41563" y="52627"/>
                </a:lnTo>
                <a:lnTo>
                  <a:pt x="47029" y="47237"/>
                </a:lnTo>
                <a:lnTo>
                  <a:pt x="48498" y="44827"/>
                </a:lnTo>
                <a:lnTo>
                  <a:pt x="49477" y="42267"/>
                </a:lnTo>
                <a:lnTo>
                  <a:pt x="51049" y="35866"/>
                </a:lnTo>
                <a:lnTo>
                  <a:pt x="51177" y="34388"/>
                </a:lnTo>
                <a:lnTo>
                  <a:pt x="51263" y="32450"/>
                </a:lnTo>
                <a:lnTo>
                  <a:pt x="51401" y="27047"/>
                </a:lnTo>
                <a:lnTo>
                  <a:pt x="51435" y="12982"/>
                </a:lnTo>
                <a:lnTo>
                  <a:pt x="50482" y="11512"/>
                </a:lnTo>
                <a:lnTo>
                  <a:pt x="48895" y="10533"/>
                </a:lnTo>
                <a:lnTo>
                  <a:pt x="44054" y="8960"/>
                </a:lnTo>
                <a:lnTo>
                  <a:pt x="42705" y="7878"/>
                </a:lnTo>
                <a:lnTo>
                  <a:pt x="40852" y="6205"/>
                </a:lnTo>
                <a:lnTo>
                  <a:pt x="38666" y="4137"/>
                </a:lnTo>
                <a:lnTo>
                  <a:pt x="36254" y="2758"/>
                </a:lnTo>
                <a:lnTo>
                  <a:pt x="33695" y="1839"/>
                </a:lnTo>
                <a:lnTo>
                  <a:pt x="27293" y="363"/>
                </a:lnTo>
                <a:lnTo>
                  <a:pt x="25815" y="242"/>
                </a:lnTo>
                <a:lnTo>
                  <a:pt x="23878" y="162"/>
                </a:lnTo>
                <a:lnTo>
                  <a:pt x="18475" y="32"/>
                </a:lnTo>
                <a:lnTo>
                  <a:pt x="3892" y="1"/>
                </a:lnTo>
                <a:lnTo>
                  <a:pt x="4499" y="1"/>
                </a:lnTo>
                <a:close/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"/>
          <p:cNvSpPr/>
          <p:nvPr/>
        </p:nvSpPr>
        <p:spPr>
          <a:xfrm>
            <a:off x="7469505" y="4466272"/>
            <a:ext cx="68577" cy="60008"/>
          </a:xfrm>
          <a:custGeom>
            <a:avLst/>
            <a:gdLst/>
            <a:ahLst/>
            <a:cxnLst/>
            <a:rect l="0" t="0" r="0" b="0"/>
            <a:pathLst>
              <a:path w="68577" h="60008">
                <a:moveTo>
                  <a:pt x="8572" y="17145"/>
                </a:moveTo>
                <a:lnTo>
                  <a:pt x="9" y="17145"/>
                </a:lnTo>
                <a:lnTo>
                  <a:pt x="0" y="32994"/>
                </a:lnTo>
                <a:lnTo>
                  <a:pt x="952" y="34378"/>
                </a:lnTo>
                <a:lnTo>
                  <a:pt x="2540" y="36254"/>
                </a:lnTo>
                <a:lnTo>
                  <a:pt x="8219" y="42476"/>
                </a:lnTo>
                <a:lnTo>
                  <a:pt x="8337" y="43557"/>
                </a:lnTo>
                <a:lnTo>
                  <a:pt x="8416" y="45231"/>
                </a:lnTo>
                <a:lnTo>
                  <a:pt x="8468" y="47299"/>
                </a:lnTo>
                <a:lnTo>
                  <a:pt x="9455" y="48678"/>
                </a:lnTo>
                <a:lnTo>
                  <a:pt x="11066" y="49597"/>
                </a:lnTo>
                <a:lnTo>
                  <a:pt x="15945" y="51072"/>
                </a:lnTo>
                <a:lnTo>
                  <a:pt x="16344" y="52145"/>
                </a:lnTo>
                <a:lnTo>
                  <a:pt x="16611" y="53814"/>
                </a:lnTo>
                <a:lnTo>
                  <a:pt x="17039" y="58784"/>
                </a:lnTo>
                <a:lnTo>
                  <a:pt x="18027" y="59192"/>
                </a:lnTo>
                <a:lnTo>
                  <a:pt x="19637" y="59464"/>
                </a:lnTo>
                <a:lnTo>
                  <a:pt x="25361" y="59976"/>
                </a:lnTo>
                <a:lnTo>
                  <a:pt x="46114" y="60007"/>
                </a:lnTo>
                <a:lnTo>
                  <a:pt x="47888" y="59055"/>
                </a:lnTo>
                <a:lnTo>
                  <a:pt x="49070" y="57467"/>
                </a:lnTo>
                <a:lnTo>
                  <a:pt x="50968" y="52626"/>
                </a:lnTo>
                <a:lnTo>
                  <a:pt x="52076" y="52229"/>
                </a:lnTo>
                <a:lnTo>
                  <a:pt x="53767" y="51965"/>
                </a:lnTo>
                <a:lnTo>
                  <a:pt x="55848" y="51788"/>
                </a:lnTo>
                <a:lnTo>
                  <a:pt x="57234" y="50718"/>
                </a:lnTo>
                <a:lnTo>
                  <a:pt x="58158" y="49052"/>
                </a:lnTo>
                <a:lnTo>
                  <a:pt x="58775" y="46989"/>
                </a:lnTo>
                <a:lnTo>
                  <a:pt x="60138" y="45614"/>
                </a:lnTo>
                <a:lnTo>
                  <a:pt x="61999" y="44696"/>
                </a:lnTo>
                <a:lnTo>
                  <a:pt x="67280" y="43225"/>
                </a:lnTo>
                <a:lnTo>
                  <a:pt x="67713" y="42152"/>
                </a:lnTo>
                <a:lnTo>
                  <a:pt x="68002" y="40483"/>
                </a:lnTo>
                <a:lnTo>
                  <a:pt x="68546" y="34653"/>
                </a:lnTo>
                <a:lnTo>
                  <a:pt x="68576" y="26941"/>
                </a:lnTo>
                <a:lnTo>
                  <a:pt x="67625" y="25581"/>
                </a:lnTo>
                <a:lnTo>
                  <a:pt x="66038" y="23722"/>
                </a:lnTo>
                <a:lnTo>
                  <a:pt x="61198" y="18444"/>
                </a:lnTo>
                <a:lnTo>
                  <a:pt x="60802" y="17059"/>
                </a:lnTo>
                <a:lnTo>
                  <a:pt x="60536" y="15183"/>
                </a:lnTo>
                <a:lnTo>
                  <a:pt x="60360" y="12979"/>
                </a:lnTo>
                <a:lnTo>
                  <a:pt x="59290" y="11510"/>
                </a:lnTo>
                <a:lnTo>
                  <a:pt x="57623" y="10531"/>
                </a:lnTo>
                <a:lnTo>
                  <a:pt x="55561" y="9878"/>
                </a:lnTo>
                <a:lnTo>
                  <a:pt x="54186" y="8490"/>
                </a:lnTo>
                <a:lnTo>
                  <a:pt x="53269" y="6613"/>
                </a:lnTo>
                <a:lnTo>
                  <a:pt x="52657" y="4409"/>
                </a:lnTo>
                <a:lnTo>
                  <a:pt x="51297" y="2939"/>
                </a:lnTo>
                <a:lnTo>
                  <a:pt x="49438" y="1959"/>
                </a:lnTo>
                <a:lnTo>
                  <a:pt x="47246" y="1307"/>
                </a:lnTo>
                <a:lnTo>
                  <a:pt x="44833" y="871"/>
                </a:lnTo>
                <a:lnTo>
                  <a:pt x="42271" y="581"/>
                </a:lnTo>
                <a:lnTo>
                  <a:pt x="35866" y="115"/>
                </a:lnTo>
                <a:lnTo>
                  <a:pt x="32451" y="51"/>
                </a:lnTo>
                <a:lnTo>
                  <a:pt x="0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"/>
          <p:cNvSpPr/>
          <p:nvPr/>
        </p:nvSpPr>
        <p:spPr>
          <a:xfrm>
            <a:off x="6878002" y="4029075"/>
            <a:ext cx="68581" cy="128585"/>
          </a:xfrm>
          <a:custGeom>
            <a:avLst/>
            <a:gdLst/>
            <a:ahLst/>
            <a:cxnLst/>
            <a:rect l="0" t="0" r="0" b="0"/>
            <a:pathLst>
              <a:path w="68581" h="128585">
                <a:moveTo>
                  <a:pt x="60007" y="8572"/>
                </a:moveTo>
                <a:lnTo>
                  <a:pt x="51540" y="8572"/>
                </a:lnTo>
                <a:lnTo>
                  <a:pt x="51482" y="6032"/>
                </a:lnTo>
                <a:lnTo>
                  <a:pt x="51466" y="4021"/>
                </a:lnTo>
                <a:lnTo>
                  <a:pt x="50503" y="2681"/>
                </a:lnTo>
                <a:lnTo>
                  <a:pt x="48909" y="1787"/>
                </a:lnTo>
                <a:lnTo>
                  <a:pt x="44057" y="353"/>
                </a:lnTo>
                <a:lnTo>
                  <a:pt x="42706" y="235"/>
                </a:lnTo>
                <a:lnTo>
                  <a:pt x="40853" y="156"/>
                </a:lnTo>
                <a:lnTo>
                  <a:pt x="34404" y="3"/>
                </a:lnTo>
                <a:lnTo>
                  <a:pt x="1" y="0"/>
                </a:lnTo>
                <a:lnTo>
                  <a:pt x="0" y="37535"/>
                </a:lnTo>
                <a:lnTo>
                  <a:pt x="953" y="39311"/>
                </a:lnTo>
                <a:lnTo>
                  <a:pt x="2540" y="40494"/>
                </a:lnTo>
                <a:lnTo>
                  <a:pt x="4551" y="41283"/>
                </a:lnTo>
                <a:lnTo>
                  <a:pt x="5891" y="42762"/>
                </a:lnTo>
                <a:lnTo>
                  <a:pt x="6785" y="44701"/>
                </a:lnTo>
                <a:lnTo>
                  <a:pt x="8468" y="51041"/>
                </a:lnTo>
                <a:lnTo>
                  <a:pt x="8526" y="53800"/>
                </a:lnTo>
                <a:lnTo>
                  <a:pt x="8572" y="59900"/>
                </a:lnTo>
                <a:lnTo>
                  <a:pt x="9524" y="59935"/>
                </a:lnTo>
                <a:lnTo>
                  <a:pt x="17098" y="60007"/>
                </a:lnTo>
                <a:lnTo>
                  <a:pt x="32993" y="60007"/>
                </a:lnTo>
                <a:lnTo>
                  <a:pt x="34378" y="59054"/>
                </a:lnTo>
                <a:lnTo>
                  <a:pt x="36254" y="57467"/>
                </a:lnTo>
                <a:lnTo>
                  <a:pt x="38457" y="55456"/>
                </a:lnTo>
                <a:lnTo>
                  <a:pt x="40878" y="54116"/>
                </a:lnTo>
                <a:lnTo>
                  <a:pt x="43444" y="53222"/>
                </a:lnTo>
                <a:lnTo>
                  <a:pt x="50968" y="51539"/>
                </a:lnTo>
                <a:lnTo>
                  <a:pt x="52076" y="51504"/>
                </a:lnTo>
                <a:lnTo>
                  <a:pt x="68118" y="51436"/>
                </a:lnTo>
                <a:lnTo>
                  <a:pt x="68375" y="53975"/>
                </a:lnTo>
                <a:lnTo>
                  <a:pt x="68539" y="58815"/>
                </a:lnTo>
                <a:lnTo>
                  <a:pt x="68580" y="88697"/>
                </a:lnTo>
                <a:lnTo>
                  <a:pt x="67628" y="90564"/>
                </a:lnTo>
                <a:lnTo>
                  <a:pt x="66040" y="91808"/>
                </a:lnTo>
                <a:lnTo>
                  <a:pt x="64029" y="92638"/>
                </a:lnTo>
                <a:lnTo>
                  <a:pt x="61736" y="94143"/>
                </a:lnTo>
                <a:lnTo>
                  <a:pt x="59255" y="96100"/>
                </a:lnTo>
                <a:lnTo>
                  <a:pt x="56649" y="98357"/>
                </a:lnTo>
                <a:lnTo>
                  <a:pt x="54911" y="100813"/>
                </a:lnTo>
                <a:lnTo>
                  <a:pt x="53753" y="103404"/>
                </a:lnTo>
                <a:lnTo>
                  <a:pt x="52980" y="106083"/>
                </a:lnTo>
                <a:lnTo>
                  <a:pt x="52464" y="108822"/>
                </a:lnTo>
                <a:lnTo>
                  <a:pt x="52122" y="111600"/>
                </a:lnTo>
                <a:lnTo>
                  <a:pt x="51893" y="114405"/>
                </a:lnTo>
                <a:lnTo>
                  <a:pt x="50788" y="116275"/>
                </a:lnTo>
                <a:lnTo>
                  <a:pt x="49098" y="117522"/>
                </a:lnTo>
                <a:lnTo>
                  <a:pt x="47020" y="118353"/>
                </a:lnTo>
                <a:lnTo>
                  <a:pt x="44682" y="118907"/>
                </a:lnTo>
                <a:lnTo>
                  <a:pt x="42170" y="119276"/>
                </a:lnTo>
                <a:lnTo>
                  <a:pt x="39543" y="119522"/>
                </a:lnTo>
                <a:lnTo>
                  <a:pt x="37792" y="120639"/>
                </a:lnTo>
                <a:lnTo>
                  <a:pt x="36625" y="122336"/>
                </a:lnTo>
                <a:lnTo>
                  <a:pt x="35847" y="124419"/>
                </a:lnTo>
                <a:lnTo>
                  <a:pt x="34376" y="125809"/>
                </a:lnTo>
                <a:lnTo>
                  <a:pt x="32442" y="126735"/>
                </a:lnTo>
                <a:lnTo>
                  <a:pt x="25834" y="128555"/>
                </a:lnTo>
                <a:lnTo>
                  <a:pt x="18347" y="128584"/>
                </a:lnTo>
                <a:lnTo>
                  <a:pt x="16994" y="127633"/>
                </a:lnTo>
                <a:lnTo>
                  <a:pt x="15140" y="126046"/>
                </a:lnTo>
                <a:lnTo>
                  <a:pt x="857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6"/>
          <p:cNvSpPr/>
          <p:nvPr/>
        </p:nvSpPr>
        <p:spPr>
          <a:xfrm>
            <a:off x="6972300" y="4046220"/>
            <a:ext cx="58808" cy="60008"/>
          </a:xfrm>
          <a:custGeom>
            <a:avLst/>
            <a:gdLst/>
            <a:ahLst/>
            <a:cxnLst/>
            <a:rect l="0" t="0" r="0" b="0"/>
            <a:pathLst>
              <a:path w="58808" h="60008">
                <a:moveTo>
                  <a:pt x="17144" y="8572"/>
                </a:moveTo>
                <a:lnTo>
                  <a:pt x="12" y="8572"/>
                </a:lnTo>
                <a:lnTo>
                  <a:pt x="0" y="41639"/>
                </a:lnTo>
                <a:lnTo>
                  <a:pt x="952" y="42999"/>
                </a:lnTo>
                <a:lnTo>
                  <a:pt x="2540" y="44858"/>
                </a:lnTo>
                <a:lnTo>
                  <a:pt x="7380" y="50135"/>
                </a:lnTo>
                <a:lnTo>
                  <a:pt x="7778" y="51521"/>
                </a:lnTo>
                <a:lnTo>
                  <a:pt x="8042" y="53397"/>
                </a:lnTo>
                <a:lnTo>
                  <a:pt x="8467" y="58701"/>
                </a:lnTo>
                <a:lnTo>
                  <a:pt x="9455" y="59137"/>
                </a:lnTo>
                <a:lnTo>
                  <a:pt x="11065" y="59427"/>
                </a:lnTo>
                <a:lnTo>
                  <a:pt x="17040" y="59997"/>
                </a:lnTo>
                <a:lnTo>
                  <a:pt x="42745" y="60007"/>
                </a:lnTo>
                <a:lnTo>
                  <a:pt x="42784" y="59055"/>
                </a:lnTo>
                <a:lnTo>
                  <a:pt x="42827" y="55456"/>
                </a:lnTo>
                <a:lnTo>
                  <a:pt x="43791" y="54116"/>
                </a:lnTo>
                <a:lnTo>
                  <a:pt x="45387" y="53222"/>
                </a:lnTo>
                <a:lnTo>
                  <a:pt x="47403" y="52626"/>
                </a:lnTo>
                <a:lnTo>
                  <a:pt x="48747" y="51277"/>
                </a:lnTo>
                <a:lnTo>
                  <a:pt x="49642" y="49424"/>
                </a:lnTo>
                <a:lnTo>
                  <a:pt x="51080" y="44159"/>
                </a:lnTo>
                <a:lnTo>
                  <a:pt x="51199" y="42774"/>
                </a:lnTo>
                <a:lnTo>
                  <a:pt x="51277" y="40898"/>
                </a:lnTo>
                <a:lnTo>
                  <a:pt x="51330" y="38696"/>
                </a:lnTo>
                <a:lnTo>
                  <a:pt x="52317" y="37227"/>
                </a:lnTo>
                <a:lnTo>
                  <a:pt x="53928" y="36248"/>
                </a:lnTo>
                <a:lnTo>
                  <a:pt x="58807" y="34676"/>
                </a:lnTo>
                <a:lnTo>
                  <a:pt x="58254" y="33595"/>
                </a:lnTo>
                <a:lnTo>
                  <a:pt x="56933" y="31921"/>
                </a:lnTo>
                <a:lnTo>
                  <a:pt x="52521" y="26943"/>
                </a:lnTo>
                <a:lnTo>
                  <a:pt x="52158" y="25582"/>
                </a:lnTo>
                <a:lnTo>
                  <a:pt x="51917" y="23722"/>
                </a:lnTo>
                <a:lnTo>
                  <a:pt x="51463" y="17530"/>
                </a:lnTo>
                <a:lnTo>
                  <a:pt x="51444" y="12708"/>
                </a:lnTo>
                <a:lnTo>
                  <a:pt x="50488" y="11330"/>
                </a:lnTo>
                <a:lnTo>
                  <a:pt x="48898" y="10411"/>
                </a:lnTo>
                <a:lnTo>
                  <a:pt x="46887" y="9797"/>
                </a:lnTo>
                <a:lnTo>
                  <a:pt x="45545" y="8437"/>
                </a:lnTo>
                <a:lnTo>
                  <a:pt x="44651" y="6577"/>
                </a:lnTo>
                <a:lnTo>
                  <a:pt x="44054" y="4385"/>
                </a:lnTo>
                <a:lnTo>
                  <a:pt x="42705" y="2923"/>
                </a:lnTo>
                <a:lnTo>
                  <a:pt x="40852" y="1949"/>
                </a:lnTo>
                <a:lnTo>
                  <a:pt x="34673" y="114"/>
                </a:lnTo>
                <a:lnTo>
                  <a:pt x="33593" y="76"/>
                </a:lnTo>
                <a:lnTo>
                  <a:pt x="25717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"/>
          <p:cNvSpPr/>
          <p:nvPr/>
        </p:nvSpPr>
        <p:spPr>
          <a:xfrm>
            <a:off x="7366634" y="4038013"/>
            <a:ext cx="51322" cy="51036"/>
          </a:xfrm>
          <a:custGeom>
            <a:avLst/>
            <a:gdLst/>
            <a:ahLst/>
            <a:cxnLst/>
            <a:rect l="0" t="0" r="0" b="0"/>
            <a:pathLst>
              <a:path w="51322" h="51036">
                <a:moveTo>
                  <a:pt x="34291" y="25352"/>
                </a:moveTo>
                <a:lnTo>
                  <a:pt x="42510" y="33571"/>
                </a:lnTo>
                <a:lnTo>
                  <a:pt x="41675" y="34641"/>
                </a:lnTo>
                <a:lnTo>
                  <a:pt x="40166" y="36307"/>
                </a:lnTo>
                <a:lnTo>
                  <a:pt x="34635" y="42134"/>
                </a:lnTo>
                <a:lnTo>
                  <a:pt x="34520" y="43208"/>
                </a:lnTo>
                <a:lnTo>
                  <a:pt x="34444" y="44876"/>
                </a:lnTo>
                <a:lnTo>
                  <a:pt x="34393" y="46940"/>
                </a:lnTo>
                <a:lnTo>
                  <a:pt x="33406" y="48317"/>
                </a:lnTo>
                <a:lnTo>
                  <a:pt x="31796" y="49234"/>
                </a:lnTo>
                <a:lnTo>
                  <a:pt x="26919" y="50707"/>
                </a:lnTo>
                <a:lnTo>
                  <a:pt x="25565" y="50827"/>
                </a:lnTo>
                <a:lnTo>
                  <a:pt x="23712" y="50908"/>
                </a:lnTo>
                <a:lnTo>
                  <a:pt x="21523" y="50962"/>
                </a:lnTo>
                <a:lnTo>
                  <a:pt x="20064" y="50045"/>
                </a:lnTo>
                <a:lnTo>
                  <a:pt x="19091" y="48482"/>
                </a:lnTo>
                <a:lnTo>
                  <a:pt x="18443" y="46486"/>
                </a:lnTo>
                <a:lnTo>
                  <a:pt x="17058" y="45156"/>
                </a:lnTo>
                <a:lnTo>
                  <a:pt x="15182" y="44270"/>
                </a:lnTo>
                <a:lnTo>
                  <a:pt x="12979" y="43679"/>
                </a:lnTo>
                <a:lnTo>
                  <a:pt x="10558" y="42332"/>
                </a:lnTo>
                <a:lnTo>
                  <a:pt x="7991" y="40482"/>
                </a:lnTo>
                <a:lnTo>
                  <a:pt x="1579" y="35220"/>
                </a:lnTo>
                <a:lnTo>
                  <a:pt x="1053" y="33835"/>
                </a:lnTo>
                <a:lnTo>
                  <a:pt x="702" y="31960"/>
                </a:lnTo>
                <a:lnTo>
                  <a:pt x="138" y="26657"/>
                </a:lnTo>
                <a:lnTo>
                  <a:pt x="93" y="25269"/>
                </a:lnTo>
                <a:lnTo>
                  <a:pt x="41" y="21188"/>
                </a:lnTo>
                <a:lnTo>
                  <a:pt x="981" y="18766"/>
                </a:lnTo>
                <a:lnTo>
                  <a:pt x="2559" y="16199"/>
                </a:lnTo>
                <a:lnTo>
                  <a:pt x="8221" y="8675"/>
                </a:lnTo>
                <a:lnTo>
                  <a:pt x="13020" y="3794"/>
                </a:lnTo>
                <a:lnTo>
                  <a:pt x="15347" y="2408"/>
                </a:lnTo>
                <a:lnTo>
                  <a:pt x="17852" y="1483"/>
                </a:lnTo>
                <a:lnTo>
                  <a:pt x="20474" y="867"/>
                </a:lnTo>
                <a:lnTo>
                  <a:pt x="22221" y="1409"/>
                </a:lnTo>
                <a:lnTo>
                  <a:pt x="23387" y="2722"/>
                </a:lnTo>
                <a:lnTo>
                  <a:pt x="24164" y="4550"/>
                </a:lnTo>
                <a:lnTo>
                  <a:pt x="25635" y="5769"/>
                </a:lnTo>
                <a:lnTo>
                  <a:pt x="27568" y="6581"/>
                </a:lnTo>
                <a:lnTo>
                  <a:pt x="32962" y="7886"/>
                </a:lnTo>
                <a:lnTo>
                  <a:pt x="34357" y="8945"/>
                </a:lnTo>
                <a:lnTo>
                  <a:pt x="36240" y="10604"/>
                </a:lnTo>
                <a:lnTo>
                  <a:pt x="41554" y="15560"/>
                </a:lnTo>
                <a:lnTo>
                  <a:pt x="41991" y="16918"/>
                </a:lnTo>
                <a:lnTo>
                  <a:pt x="42281" y="18777"/>
                </a:lnTo>
                <a:lnTo>
                  <a:pt x="42475" y="20969"/>
                </a:lnTo>
                <a:lnTo>
                  <a:pt x="43557" y="23382"/>
                </a:lnTo>
                <a:lnTo>
                  <a:pt x="45231" y="25943"/>
                </a:lnTo>
                <a:lnTo>
                  <a:pt x="50210" y="32348"/>
                </a:lnTo>
                <a:lnTo>
                  <a:pt x="49666" y="32873"/>
                </a:lnTo>
                <a:lnTo>
                  <a:pt x="48351" y="33224"/>
                </a:lnTo>
                <a:lnTo>
                  <a:pt x="46522" y="33457"/>
                </a:lnTo>
                <a:lnTo>
                  <a:pt x="45302" y="34565"/>
                </a:lnTo>
                <a:lnTo>
                  <a:pt x="44489" y="36256"/>
                </a:lnTo>
                <a:lnTo>
                  <a:pt x="43185" y="41264"/>
                </a:lnTo>
                <a:lnTo>
                  <a:pt x="42125" y="42627"/>
                </a:lnTo>
                <a:lnTo>
                  <a:pt x="40466" y="44489"/>
                </a:lnTo>
                <a:lnTo>
                  <a:pt x="34652" y="50684"/>
                </a:lnTo>
                <a:lnTo>
                  <a:pt x="33579" y="50813"/>
                </a:lnTo>
                <a:lnTo>
                  <a:pt x="31912" y="50898"/>
                </a:lnTo>
                <a:lnTo>
                  <a:pt x="29847" y="50955"/>
                </a:lnTo>
                <a:lnTo>
                  <a:pt x="27518" y="50040"/>
                </a:lnTo>
                <a:lnTo>
                  <a:pt x="25014" y="48478"/>
                </a:lnTo>
                <a:lnTo>
                  <a:pt x="18699" y="43678"/>
                </a:lnTo>
                <a:lnTo>
                  <a:pt x="17230" y="43284"/>
                </a:lnTo>
                <a:lnTo>
                  <a:pt x="15296" y="43022"/>
                </a:lnTo>
                <a:lnTo>
                  <a:pt x="13055" y="42847"/>
                </a:lnTo>
                <a:lnTo>
                  <a:pt x="11561" y="41777"/>
                </a:lnTo>
                <a:lnTo>
                  <a:pt x="10566" y="40112"/>
                </a:lnTo>
                <a:lnTo>
                  <a:pt x="8967" y="35146"/>
                </a:lnTo>
                <a:lnTo>
                  <a:pt x="8835" y="33786"/>
                </a:lnTo>
                <a:lnTo>
                  <a:pt x="8749" y="31928"/>
                </a:lnTo>
                <a:lnTo>
                  <a:pt x="8651" y="27322"/>
                </a:lnTo>
                <a:lnTo>
                  <a:pt x="8576" y="9865"/>
                </a:lnTo>
                <a:lnTo>
                  <a:pt x="9528" y="9312"/>
                </a:lnTo>
                <a:lnTo>
                  <a:pt x="11114" y="8944"/>
                </a:lnTo>
                <a:lnTo>
                  <a:pt x="13124" y="8698"/>
                </a:lnTo>
                <a:lnTo>
                  <a:pt x="14465" y="7582"/>
                </a:lnTo>
                <a:lnTo>
                  <a:pt x="15359" y="5885"/>
                </a:lnTo>
                <a:lnTo>
                  <a:pt x="15954" y="3801"/>
                </a:lnTo>
                <a:lnTo>
                  <a:pt x="17304" y="2412"/>
                </a:lnTo>
                <a:lnTo>
                  <a:pt x="19157" y="1486"/>
                </a:lnTo>
                <a:lnTo>
                  <a:pt x="21344" y="869"/>
                </a:lnTo>
                <a:lnTo>
                  <a:pt x="23755" y="457"/>
                </a:lnTo>
                <a:lnTo>
                  <a:pt x="26314" y="183"/>
                </a:lnTo>
                <a:lnTo>
                  <a:pt x="28973" y="0"/>
                </a:lnTo>
                <a:lnTo>
                  <a:pt x="30746" y="830"/>
                </a:lnTo>
                <a:lnTo>
                  <a:pt x="31927" y="2337"/>
                </a:lnTo>
                <a:lnTo>
                  <a:pt x="32715" y="4293"/>
                </a:lnTo>
                <a:lnTo>
                  <a:pt x="34193" y="5598"/>
                </a:lnTo>
                <a:lnTo>
                  <a:pt x="36130" y="6468"/>
                </a:lnTo>
                <a:lnTo>
                  <a:pt x="38375" y="7047"/>
                </a:lnTo>
                <a:lnTo>
                  <a:pt x="39871" y="8386"/>
                </a:lnTo>
                <a:lnTo>
                  <a:pt x="40868" y="10231"/>
                </a:lnTo>
                <a:lnTo>
                  <a:pt x="41533" y="12414"/>
                </a:lnTo>
                <a:lnTo>
                  <a:pt x="42929" y="13869"/>
                </a:lnTo>
                <a:lnTo>
                  <a:pt x="44812" y="14839"/>
                </a:lnTo>
                <a:lnTo>
                  <a:pt x="47019" y="15486"/>
                </a:lnTo>
                <a:lnTo>
                  <a:pt x="48492" y="16869"/>
                </a:lnTo>
                <a:lnTo>
                  <a:pt x="49473" y="18744"/>
                </a:lnTo>
                <a:lnTo>
                  <a:pt x="50127" y="20947"/>
                </a:lnTo>
                <a:lnTo>
                  <a:pt x="50563" y="23368"/>
                </a:lnTo>
                <a:lnTo>
                  <a:pt x="50855" y="25934"/>
                </a:lnTo>
                <a:lnTo>
                  <a:pt x="51321" y="32346"/>
                </a:lnTo>
                <a:lnTo>
                  <a:pt x="50407" y="33824"/>
                </a:lnTo>
                <a:lnTo>
                  <a:pt x="48845" y="35763"/>
                </a:lnTo>
                <a:lnTo>
                  <a:pt x="44045" y="41167"/>
                </a:lnTo>
                <a:lnTo>
                  <a:pt x="34674" y="50682"/>
                </a:lnTo>
                <a:lnTo>
                  <a:pt x="33594" y="50811"/>
                </a:lnTo>
                <a:lnTo>
                  <a:pt x="31922" y="50897"/>
                </a:lnTo>
                <a:lnTo>
                  <a:pt x="27523" y="50993"/>
                </a:lnTo>
                <a:lnTo>
                  <a:pt x="22393" y="51035"/>
                </a:lnTo>
                <a:lnTo>
                  <a:pt x="19691" y="50094"/>
                </a:lnTo>
                <a:lnTo>
                  <a:pt x="16938" y="48514"/>
                </a:lnTo>
                <a:lnTo>
                  <a:pt x="10225" y="43685"/>
                </a:lnTo>
                <a:lnTo>
                  <a:pt x="8722" y="42337"/>
                </a:lnTo>
                <a:lnTo>
                  <a:pt x="0" y="33924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8"/>
          <p:cNvSpPr/>
          <p:nvPr/>
        </p:nvSpPr>
        <p:spPr>
          <a:xfrm>
            <a:off x="7516073" y="3806190"/>
            <a:ext cx="90593" cy="154306"/>
          </a:xfrm>
          <a:custGeom>
            <a:avLst/>
            <a:gdLst/>
            <a:ahLst/>
            <a:cxnLst/>
            <a:rect l="0" t="0" r="0" b="0"/>
            <a:pathLst>
              <a:path w="90593" h="154306">
                <a:moveTo>
                  <a:pt x="56302" y="0"/>
                </a:moveTo>
                <a:lnTo>
                  <a:pt x="48083" y="0"/>
                </a:lnTo>
                <a:lnTo>
                  <a:pt x="47834" y="4551"/>
                </a:lnTo>
                <a:lnTo>
                  <a:pt x="46846" y="5891"/>
                </a:lnTo>
                <a:lnTo>
                  <a:pt x="45236" y="6785"/>
                </a:lnTo>
                <a:lnTo>
                  <a:pt x="43209" y="7381"/>
                </a:lnTo>
                <a:lnTo>
                  <a:pt x="41858" y="8731"/>
                </a:lnTo>
                <a:lnTo>
                  <a:pt x="40958" y="10583"/>
                </a:lnTo>
                <a:lnTo>
                  <a:pt x="40358" y="12770"/>
                </a:lnTo>
                <a:lnTo>
                  <a:pt x="39004" y="14228"/>
                </a:lnTo>
                <a:lnTo>
                  <a:pt x="37151" y="15200"/>
                </a:lnTo>
                <a:lnTo>
                  <a:pt x="34961" y="15848"/>
                </a:lnTo>
                <a:lnTo>
                  <a:pt x="33503" y="17233"/>
                </a:lnTo>
                <a:lnTo>
                  <a:pt x="32530" y="19109"/>
                </a:lnTo>
                <a:lnTo>
                  <a:pt x="31881" y="21311"/>
                </a:lnTo>
                <a:lnTo>
                  <a:pt x="30497" y="22780"/>
                </a:lnTo>
                <a:lnTo>
                  <a:pt x="28621" y="23759"/>
                </a:lnTo>
                <a:lnTo>
                  <a:pt x="26417" y="24412"/>
                </a:lnTo>
                <a:lnTo>
                  <a:pt x="24949" y="25800"/>
                </a:lnTo>
                <a:lnTo>
                  <a:pt x="23970" y="27677"/>
                </a:lnTo>
                <a:lnTo>
                  <a:pt x="23317" y="29881"/>
                </a:lnTo>
                <a:lnTo>
                  <a:pt x="21929" y="32303"/>
                </a:lnTo>
                <a:lnTo>
                  <a:pt x="20052" y="34870"/>
                </a:lnTo>
                <a:lnTo>
                  <a:pt x="17848" y="37534"/>
                </a:lnTo>
                <a:lnTo>
                  <a:pt x="16378" y="40263"/>
                </a:lnTo>
                <a:lnTo>
                  <a:pt x="15399" y="43034"/>
                </a:lnTo>
                <a:lnTo>
                  <a:pt x="14745" y="45834"/>
                </a:lnTo>
                <a:lnTo>
                  <a:pt x="14309" y="48654"/>
                </a:lnTo>
                <a:lnTo>
                  <a:pt x="14020" y="51486"/>
                </a:lnTo>
                <a:lnTo>
                  <a:pt x="13827" y="54326"/>
                </a:lnTo>
                <a:lnTo>
                  <a:pt x="12744" y="57172"/>
                </a:lnTo>
                <a:lnTo>
                  <a:pt x="11071" y="60022"/>
                </a:lnTo>
                <a:lnTo>
                  <a:pt x="9003" y="62874"/>
                </a:lnTo>
                <a:lnTo>
                  <a:pt x="7624" y="65729"/>
                </a:lnTo>
                <a:lnTo>
                  <a:pt x="6705" y="68584"/>
                </a:lnTo>
                <a:lnTo>
                  <a:pt x="6092" y="71440"/>
                </a:lnTo>
                <a:lnTo>
                  <a:pt x="5684" y="74297"/>
                </a:lnTo>
                <a:lnTo>
                  <a:pt x="5412" y="77153"/>
                </a:lnTo>
                <a:lnTo>
                  <a:pt x="5230" y="80010"/>
                </a:lnTo>
                <a:lnTo>
                  <a:pt x="4157" y="82868"/>
                </a:lnTo>
                <a:lnTo>
                  <a:pt x="2488" y="85725"/>
                </a:lnTo>
                <a:lnTo>
                  <a:pt x="424" y="88582"/>
                </a:lnTo>
                <a:lnTo>
                  <a:pt x="0" y="91440"/>
                </a:lnTo>
                <a:lnTo>
                  <a:pt x="669" y="94297"/>
                </a:lnTo>
                <a:lnTo>
                  <a:pt x="2069" y="97155"/>
                </a:lnTo>
                <a:lnTo>
                  <a:pt x="3001" y="100012"/>
                </a:lnTo>
                <a:lnTo>
                  <a:pt x="3623" y="102870"/>
                </a:lnTo>
                <a:lnTo>
                  <a:pt x="4038" y="105727"/>
                </a:lnTo>
                <a:lnTo>
                  <a:pt x="4314" y="108585"/>
                </a:lnTo>
                <a:lnTo>
                  <a:pt x="4498" y="111442"/>
                </a:lnTo>
                <a:lnTo>
                  <a:pt x="4621" y="114300"/>
                </a:lnTo>
                <a:lnTo>
                  <a:pt x="5656" y="117157"/>
                </a:lnTo>
                <a:lnTo>
                  <a:pt x="7298" y="120014"/>
                </a:lnTo>
                <a:lnTo>
                  <a:pt x="9344" y="122872"/>
                </a:lnTo>
                <a:lnTo>
                  <a:pt x="10710" y="125730"/>
                </a:lnTo>
                <a:lnTo>
                  <a:pt x="11619" y="128587"/>
                </a:lnTo>
                <a:lnTo>
                  <a:pt x="13080" y="135467"/>
                </a:lnTo>
                <a:lnTo>
                  <a:pt x="15105" y="136983"/>
                </a:lnTo>
                <a:lnTo>
                  <a:pt x="18360" y="138947"/>
                </a:lnTo>
                <a:lnTo>
                  <a:pt x="28169" y="144392"/>
                </a:lnTo>
                <a:lnTo>
                  <a:pt x="30879" y="144838"/>
                </a:lnTo>
                <a:lnTo>
                  <a:pt x="34591" y="145137"/>
                </a:lnTo>
                <a:lnTo>
                  <a:pt x="38971" y="145335"/>
                </a:lnTo>
                <a:lnTo>
                  <a:pt x="42843" y="146420"/>
                </a:lnTo>
                <a:lnTo>
                  <a:pt x="46377" y="148096"/>
                </a:lnTo>
                <a:lnTo>
                  <a:pt x="54341" y="153078"/>
                </a:lnTo>
                <a:lnTo>
                  <a:pt x="55947" y="153487"/>
                </a:lnTo>
                <a:lnTo>
                  <a:pt x="57970" y="153760"/>
                </a:lnTo>
                <a:lnTo>
                  <a:pt x="60272" y="153941"/>
                </a:lnTo>
                <a:lnTo>
                  <a:pt x="63711" y="154062"/>
                </a:lnTo>
                <a:lnTo>
                  <a:pt x="80378" y="154257"/>
                </a:lnTo>
                <a:lnTo>
                  <a:pt x="90592" y="15430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"/>
          <p:cNvSpPr/>
          <p:nvPr/>
        </p:nvSpPr>
        <p:spPr>
          <a:xfrm>
            <a:off x="7683817" y="3814762"/>
            <a:ext cx="42864" cy="120016"/>
          </a:xfrm>
          <a:custGeom>
            <a:avLst/>
            <a:gdLst/>
            <a:ahLst/>
            <a:cxnLst/>
            <a:rect l="0" t="0" r="0" b="0"/>
            <a:pathLst>
              <a:path w="42864" h="120016">
                <a:moveTo>
                  <a:pt x="0" y="0"/>
                </a:moveTo>
                <a:lnTo>
                  <a:pt x="0" y="7381"/>
                </a:lnTo>
                <a:lnTo>
                  <a:pt x="953" y="8731"/>
                </a:lnTo>
                <a:lnTo>
                  <a:pt x="2540" y="10583"/>
                </a:lnTo>
                <a:lnTo>
                  <a:pt x="4551" y="12771"/>
                </a:lnTo>
                <a:lnTo>
                  <a:pt x="9325" y="17741"/>
                </a:lnTo>
                <a:lnTo>
                  <a:pt x="11931" y="20400"/>
                </a:lnTo>
                <a:lnTo>
                  <a:pt x="13670" y="23125"/>
                </a:lnTo>
                <a:lnTo>
                  <a:pt x="14828" y="25894"/>
                </a:lnTo>
                <a:lnTo>
                  <a:pt x="15600" y="28693"/>
                </a:lnTo>
                <a:lnTo>
                  <a:pt x="16116" y="32464"/>
                </a:lnTo>
                <a:lnTo>
                  <a:pt x="16458" y="36882"/>
                </a:lnTo>
                <a:lnTo>
                  <a:pt x="16840" y="45920"/>
                </a:lnTo>
                <a:lnTo>
                  <a:pt x="17009" y="53111"/>
                </a:lnTo>
                <a:lnTo>
                  <a:pt x="18007" y="56362"/>
                </a:lnTo>
                <a:lnTo>
                  <a:pt x="19625" y="59483"/>
                </a:lnTo>
                <a:lnTo>
                  <a:pt x="21656" y="62515"/>
                </a:lnTo>
                <a:lnTo>
                  <a:pt x="23010" y="66442"/>
                </a:lnTo>
                <a:lnTo>
                  <a:pt x="23912" y="70965"/>
                </a:lnTo>
                <a:lnTo>
                  <a:pt x="24514" y="75885"/>
                </a:lnTo>
                <a:lnTo>
                  <a:pt x="24915" y="80118"/>
                </a:lnTo>
                <a:lnTo>
                  <a:pt x="25182" y="83892"/>
                </a:lnTo>
                <a:lnTo>
                  <a:pt x="25362" y="87361"/>
                </a:lnTo>
                <a:lnTo>
                  <a:pt x="26432" y="90625"/>
                </a:lnTo>
                <a:lnTo>
                  <a:pt x="28099" y="93754"/>
                </a:lnTo>
                <a:lnTo>
                  <a:pt x="30163" y="96793"/>
                </a:lnTo>
                <a:lnTo>
                  <a:pt x="31539" y="99771"/>
                </a:lnTo>
                <a:lnTo>
                  <a:pt x="32456" y="102709"/>
                </a:lnTo>
                <a:lnTo>
                  <a:pt x="33928" y="109717"/>
                </a:lnTo>
                <a:lnTo>
                  <a:pt x="34129" y="113216"/>
                </a:lnTo>
                <a:lnTo>
                  <a:pt x="34259" y="118672"/>
                </a:lnTo>
                <a:lnTo>
                  <a:pt x="35221" y="119120"/>
                </a:lnTo>
                <a:lnTo>
                  <a:pt x="36816" y="119418"/>
                </a:lnTo>
                <a:lnTo>
                  <a:pt x="42863" y="12001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"/>
          <p:cNvSpPr/>
          <p:nvPr/>
        </p:nvSpPr>
        <p:spPr>
          <a:xfrm>
            <a:off x="7778219" y="3781699"/>
            <a:ext cx="110030" cy="127358"/>
          </a:xfrm>
          <a:custGeom>
            <a:avLst/>
            <a:gdLst/>
            <a:ahLst/>
            <a:cxnLst/>
            <a:rect l="0" t="0" r="0" b="0"/>
            <a:pathLst>
              <a:path w="110030" h="127358">
                <a:moveTo>
                  <a:pt x="8468" y="15918"/>
                </a:moveTo>
                <a:lnTo>
                  <a:pt x="8468" y="36069"/>
                </a:lnTo>
                <a:lnTo>
                  <a:pt x="7516" y="38877"/>
                </a:lnTo>
                <a:lnTo>
                  <a:pt x="5929" y="41702"/>
                </a:lnTo>
                <a:lnTo>
                  <a:pt x="3917" y="44537"/>
                </a:lnTo>
                <a:lnTo>
                  <a:pt x="2577" y="47380"/>
                </a:lnTo>
                <a:lnTo>
                  <a:pt x="1683" y="50228"/>
                </a:lnTo>
                <a:lnTo>
                  <a:pt x="1087" y="53079"/>
                </a:lnTo>
                <a:lnTo>
                  <a:pt x="690" y="55932"/>
                </a:lnTo>
                <a:lnTo>
                  <a:pt x="426" y="58786"/>
                </a:lnTo>
                <a:lnTo>
                  <a:pt x="249" y="61642"/>
                </a:lnTo>
                <a:lnTo>
                  <a:pt x="52" y="69895"/>
                </a:lnTo>
                <a:lnTo>
                  <a:pt x="0" y="74762"/>
                </a:lnTo>
                <a:lnTo>
                  <a:pt x="918" y="78960"/>
                </a:lnTo>
                <a:lnTo>
                  <a:pt x="2482" y="82711"/>
                </a:lnTo>
                <a:lnTo>
                  <a:pt x="4478" y="86164"/>
                </a:lnTo>
                <a:lnTo>
                  <a:pt x="5808" y="89419"/>
                </a:lnTo>
                <a:lnTo>
                  <a:pt x="6694" y="92541"/>
                </a:lnTo>
                <a:lnTo>
                  <a:pt x="7286" y="95575"/>
                </a:lnTo>
                <a:lnTo>
                  <a:pt x="7680" y="98550"/>
                </a:lnTo>
                <a:lnTo>
                  <a:pt x="7942" y="101486"/>
                </a:lnTo>
                <a:lnTo>
                  <a:pt x="8118" y="104396"/>
                </a:lnTo>
                <a:lnTo>
                  <a:pt x="9187" y="107288"/>
                </a:lnTo>
                <a:lnTo>
                  <a:pt x="10852" y="110169"/>
                </a:lnTo>
                <a:lnTo>
                  <a:pt x="12915" y="113042"/>
                </a:lnTo>
                <a:lnTo>
                  <a:pt x="15243" y="114958"/>
                </a:lnTo>
                <a:lnTo>
                  <a:pt x="17747" y="116235"/>
                </a:lnTo>
                <a:lnTo>
                  <a:pt x="20369" y="117085"/>
                </a:lnTo>
                <a:lnTo>
                  <a:pt x="22117" y="118605"/>
                </a:lnTo>
                <a:lnTo>
                  <a:pt x="23283" y="120572"/>
                </a:lnTo>
                <a:lnTo>
                  <a:pt x="24059" y="122834"/>
                </a:lnTo>
                <a:lnTo>
                  <a:pt x="25530" y="124343"/>
                </a:lnTo>
                <a:lnTo>
                  <a:pt x="27463" y="125349"/>
                </a:lnTo>
                <a:lnTo>
                  <a:pt x="29704" y="126020"/>
                </a:lnTo>
                <a:lnTo>
                  <a:pt x="32150" y="126467"/>
                </a:lnTo>
                <a:lnTo>
                  <a:pt x="34733" y="126765"/>
                </a:lnTo>
                <a:lnTo>
                  <a:pt x="37409" y="126963"/>
                </a:lnTo>
                <a:lnTo>
                  <a:pt x="40144" y="127096"/>
                </a:lnTo>
                <a:lnTo>
                  <a:pt x="49669" y="127326"/>
                </a:lnTo>
                <a:lnTo>
                  <a:pt x="63117" y="127357"/>
                </a:lnTo>
                <a:lnTo>
                  <a:pt x="65855" y="126406"/>
                </a:lnTo>
                <a:lnTo>
                  <a:pt x="68634" y="124819"/>
                </a:lnTo>
                <a:lnTo>
                  <a:pt x="71439" y="122809"/>
                </a:lnTo>
                <a:lnTo>
                  <a:pt x="74261" y="120516"/>
                </a:lnTo>
                <a:lnTo>
                  <a:pt x="77095" y="118035"/>
                </a:lnTo>
                <a:lnTo>
                  <a:pt x="79937" y="115429"/>
                </a:lnTo>
                <a:lnTo>
                  <a:pt x="85634" y="109992"/>
                </a:lnTo>
                <a:lnTo>
                  <a:pt x="88488" y="107209"/>
                </a:lnTo>
                <a:lnTo>
                  <a:pt x="90389" y="103449"/>
                </a:lnTo>
                <a:lnTo>
                  <a:pt x="91657" y="99037"/>
                </a:lnTo>
                <a:lnTo>
                  <a:pt x="92503" y="94191"/>
                </a:lnTo>
                <a:lnTo>
                  <a:pt x="94019" y="90007"/>
                </a:lnTo>
                <a:lnTo>
                  <a:pt x="95981" y="86266"/>
                </a:lnTo>
                <a:lnTo>
                  <a:pt x="98243" y="82819"/>
                </a:lnTo>
                <a:lnTo>
                  <a:pt x="99751" y="79569"/>
                </a:lnTo>
                <a:lnTo>
                  <a:pt x="100755" y="76449"/>
                </a:lnTo>
                <a:lnTo>
                  <a:pt x="101425" y="73418"/>
                </a:lnTo>
                <a:lnTo>
                  <a:pt x="102825" y="70444"/>
                </a:lnTo>
                <a:lnTo>
                  <a:pt x="104710" y="67509"/>
                </a:lnTo>
                <a:lnTo>
                  <a:pt x="106919" y="64599"/>
                </a:lnTo>
                <a:lnTo>
                  <a:pt x="108392" y="61707"/>
                </a:lnTo>
                <a:lnTo>
                  <a:pt x="109373" y="58827"/>
                </a:lnTo>
                <a:lnTo>
                  <a:pt x="110029" y="55954"/>
                </a:lnTo>
                <a:lnTo>
                  <a:pt x="109513" y="53086"/>
                </a:lnTo>
                <a:lnTo>
                  <a:pt x="108216" y="50222"/>
                </a:lnTo>
                <a:lnTo>
                  <a:pt x="106400" y="47360"/>
                </a:lnTo>
                <a:lnTo>
                  <a:pt x="105188" y="44499"/>
                </a:lnTo>
                <a:lnTo>
                  <a:pt x="104380" y="41640"/>
                </a:lnTo>
                <a:lnTo>
                  <a:pt x="103842" y="38781"/>
                </a:lnTo>
                <a:lnTo>
                  <a:pt x="102531" y="35923"/>
                </a:lnTo>
                <a:lnTo>
                  <a:pt x="100704" y="33065"/>
                </a:lnTo>
                <a:lnTo>
                  <a:pt x="98534" y="30206"/>
                </a:lnTo>
                <a:lnTo>
                  <a:pt x="97087" y="27349"/>
                </a:lnTo>
                <a:lnTo>
                  <a:pt x="96122" y="24491"/>
                </a:lnTo>
                <a:lnTo>
                  <a:pt x="95479" y="21633"/>
                </a:lnTo>
                <a:lnTo>
                  <a:pt x="94098" y="19728"/>
                </a:lnTo>
                <a:lnTo>
                  <a:pt x="92225" y="18458"/>
                </a:lnTo>
                <a:lnTo>
                  <a:pt x="90023" y="17612"/>
                </a:lnTo>
                <a:lnTo>
                  <a:pt x="87603" y="16094"/>
                </a:lnTo>
                <a:lnTo>
                  <a:pt x="85038" y="14131"/>
                </a:lnTo>
                <a:lnTo>
                  <a:pt x="82374" y="11869"/>
                </a:lnTo>
                <a:lnTo>
                  <a:pt x="79647" y="10361"/>
                </a:lnTo>
                <a:lnTo>
                  <a:pt x="76875" y="9356"/>
                </a:lnTo>
                <a:lnTo>
                  <a:pt x="74075" y="8686"/>
                </a:lnTo>
                <a:lnTo>
                  <a:pt x="71256" y="8239"/>
                </a:lnTo>
                <a:lnTo>
                  <a:pt x="68424" y="7941"/>
                </a:lnTo>
                <a:lnTo>
                  <a:pt x="65584" y="7743"/>
                </a:lnTo>
                <a:lnTo>
                  <a:pt x="62738" y="6658"/>
                </a:lnTo>
                <a:lnTo>
                  <a:pt x="59888" y="4982"/>
                </a:lnTo>
                <a:lnTo>
                  <a:pt x="57036" y="2913"/>
                </a:lnTo>
                <a:lnTo>
                  <a:pt x="54181" y="1533"/>
                </a:lnTo>
                <a:lnTo>
                  <a:pt x="51327" y="613"/>
                </a:lnTo>
                <a:lnTo>
                  <a:pt x="48470" y="0"/>
                </a:lnTo>
                <a:lnTo>
                  <a:pt x="45614" y="543"/>
                </a:lnTo>
                <a:lnTo>
                  <a:pt x="42757" y="1858"/>
                </a:lnTo>
                <a:lnTo>
                  <a:pt x="39900" y="3687"/>
                </a:lnTo>
                <a:lnTo>
                  <a:pt x="37043" y="4907"/>
                </a:lnTo>
                <a:lnTo>
                  <a:pt x="34186" y="5720"/>
                </a:lnTo>
                <a:lnTo>
                  <a:pt x="31328" y="6262"/>
                </a:lnTo>
                <a:lnTo>
                  <a:pt x="28471" y="6623"/>
                </a:lnTo>
                <a:lnTo>
                  <a:pt x="25613" y="6864"/>
                </a:lnTo>
                <a:lnTo>
                  <a:pt x="17040" y="7346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1"/>
          <p:cNvSpPr/>
          <p:nvPr/>
        </p:nvSpPr>
        <p:spPr>
          <a:xfrm>
            <a:off x="7925147" y="3746182"/>
            <a:ext cx="118704" cy="111049"/>
          </a:xfrm>
          <a:custGeom>
            <a:avLst/>
            <a:gdLst/>
            <a:ahLst/>
            <a:cxnLst/>
            <a:rect l="0" t="0" r="0" b="0"/>
            <a:pathLst>
              <a:path w="118704" h="111049">
                <a:moveTo>
                  <a:pt x="41562" y="8572"/>
                </a:moveTo>
                <a:lnTo>
                  <a:pt x="33343" y="8572"/>
                </a:lnTo>
                <a:lnTo>
                  <a:pt x="30607" y="11113"/>
                </a:lnTo>
                <a:lnTo>
                  <a:pt x="28544" y="13124"/>
                </a:lnTo>
                <a:lnTo>
                  <a:pt x="26216" y="14464"/>
                </a:lnTo>
                <a:lnTo>
                  <a:pt x="23711" y="15358"/>
                </a:lnTo>
                <a:lnTo>
                  <a:pt x="21090" y="15953"/>
                </a:lnTo>
                <a:lnTo>
                  <a:pt x="19341" y="17303"/>
                </a:lnTo>
                <a:lnTo>
                  <a:pt x="18175" y="19155"/>
                </a:lnTo>
                <a:lnTo>
                  <a:pt x="17399" y="21343"/>
                </a:lnTo>
                <a:lnTo>
                  <a:pt x="16881" y="23754"/>
                </a:lnTo>
                <a:lnTo>
                  <a:pt x="16536" y="26313"/>
                </a:lnTo>
                <a:lnTo>
                  <a:pt x="16306" y="28972"/>
                </a:lnTo>
                <a:lnTo>
                  <a:pt x="15200" y="31697"/>
                </a:lnTo>
                <a:lnTo>
                  <a:pt x="13511" y="34467"/>
                </a:lnTo>
                <a:lnTo>
                  <a:pt x="11431" y="37265"/>
                </a:lnTo>
                <a:lnTo>
                  <a:pt x="10045" y="40083"/>
                </a:lnTo>
                <a:lnTo>
                  <a:pt x="9121" y="42915"/>
                </a:lnTo>
                <a:lnTo>
                  <a:pt x="8505" y="45755"/>
                </a:lnTo>
                <a:lnTo>
                  <a:pt x="7142" y="48601"/>
                </a:lnTo>
                <a:lnTo>
                  <a:pt x="5280" y="51450"/>
                </a:lnTo>
                <a:lnTo>
                  <a:pt x="3086" y="54303"/>
                </a:lnTo>
                <a:lnTo>
                  <a:pt x="1624" y="57157"/>
                </a:lnTo>
                <a:lnTo>
                  <a:pt x="649" y="60012"/>
                </a:lnTo>
                <a:lnTo>
                  <a:pt x="0" y="62868"/>
                </a:lnTo>
                <a:lnTo>
                  <a:pt x="519" y="65725"/>
                </a:lnTo>
                <a:lnTo>
                  <a:pt x="1817" y="68582"/>
                </a:lnTo>
                <a:lnTo>
                  <a:pt x="3636" y="71438"/>
                </a:lnTo>
                <a:lnTo>
                  <a:pt x="4848" y="74296"/>
                </a:lnTo>
                <a:lnTo>
                  <a:pt x="5657" y="77153"/>
                </a:lnTo>
                <a:lnTo>
                  <a:pt x="6954" y="84032"/>
                </a:lnTo>
                <a:lnTo>
                  <a:pt x="8012" y="85549"/>
                </a:lnTo>
                <a:lnTo>
                  <a:pt x="9671" y="87513"/>
                </a:lnTo>
                <a:lnTo>
                  <a:pt x="11729" y="89774"/>
                </a:lnTo>
                <a:lnTo>
                  <a:pt x="13101" y="92234"/>
                </a:lnTo>
                <a:lnTo>
                  <a:pt x="14016" y="94827"/>
                </a:lnTo>
                <a:lnTo>
                  <a:pt x="14625" y="97508"/>
                </a:lnTo>
                <a:lnTo>
                  <a:pt x="15984" y="99296"/>
                </a:lnTo>
                <a:lnTo>
                  <a:pt x="17843" y="100487"/>
                </a:lnTo>
                <a:lnTo>
                  <a:pt x="20035" y="101281"/>
                </a:lnTo>
                <a:lnTo>
                  <a:pt x="22448" y="102763"/>
                </a:lnTo>
                <a:lnTo>
                  <a:pt x="25010" y="104704"/>
                </a:lnTo>
                <a:lnTo>
                  <a:pt x="27670" y="106950"/>
                </a:lnTo>
                <a:lnTo>
                  <a:pt x="30396" y="108448"/>
                </a:lnTo>
                <a:lnTo>
                  <a:pt x="33166" y="109446"/>
                </a:lnTo>
                <a:lnTo>
                  <a:pt x="35965" y="110112"/>
                </a:lnTo>
                <a:lnTo>
                  <a:pt x="38783" y="110555"/>
                </a:lnTo>
                <a:lnTo>
                  <a:pt x="41615" y="110851"/>
                </a:lnTo>
                <a:lnTo>
                  <a:pt x="44455" y="111048"/>
                </a:lnTo>
                <a:lnTo>
                  <a:pt x="48253" y="110227"/>
                </a:lnTo>
                <a:lnTo>
                  <a:pt x="52690" y="108727"/>
                </a:lnTo>
                <a:lnTo>
                  <a:pt x="57554" y="106775"/>
                </a:lnTo>
                <a:lnTo>
                  <a:pt x="61749" y="105473"/>
                </a:lnTo>
                <a:lnTo>
                  <a:pt x="65497" y="104606"/>
                </a:lnTo>
                <a:lnTo>
                  <a:pt x="68949" y="104027"/>
                </a:lnTo>
                <a:lnTo>
                  <a:pt x="72202" y="102689"/>
                </a:lnTo>
                <a:lnTo>
                  <a:pt x="75324" y="100844"/>
                </a:lnTo>
                <a:lnTo>
                  <a:pt x="78358" y="98662"/>
                </a:lnTo>
                <a:lnTo>
                  <a:pt x="81333" y="96255"/>
                </a:lnTo>
                <a:lnTo>
                  <a:pt x="84269" y="93697"/>
                </a:lnTo>
                <a:lnTo>
                  <a:pt x="87178" y="91040"/>
                </a:lnTo>
                <a:lnTo>
                  <a:pt x="92951" y="85547"/>
                </a:lnTo>
                <a:lnTo>
                  <a:pt x="112998" y="65712"/>
                </a:lnTo>
                <a:lnTo>
                  <a:pt x="114904" y="62858"/>
                </a:lnTo>
                <a:lnTo>
                  <a:pt x="116174" y="60003"/>
                </a:lnTo>
                <a:lnTo>
                  <a:pt x="117021" y="57147"/>
                </a:lnTo>
                <a:lnTo>
                  <a:pt x="117586" y="54291"/>
                </a:lnTo>
                <a:lnTo>
                  <a:pt x="117962" y="51434"/>
                </a:lnTo>
                <a:lnTo>
                  <a:pt x="118213" y="48577"/>
                </a:lnTo>
                <a:lnTo>
                  <a:pt x="118380" y="45719"/>
                </a:lnTo>
                <a:lnTo>
                  <a:pt x="118566" y="40005"/>
                </a:lnTo>
                <a:lnTo>
                  <a:pt x="118703" y="27411"/>
                </a:lnTo>
                <a:lnTo>
                  <a:pt x="116801" y="25894"/>
                </a:lnTo>
                <a:lnTo>
                  <a:pt x="113629" y="23930"/>
                </a:lnTo>
                <a:lnTo>
                  <a:pt x="109610" y="21669"/>
                </a:lnTo>
                <a:lnTo>
                  <a:pt x="105978" y="19208"/>
                </a:lnTo>
                <a:lnTo>
                  <a:pt x="102604" y="16616"/>
                </a:lnTo>
                <a:lnTo>
                  <a:pt x="94895" y="10161"/>
                </a:lnTo>
                <a:lnTo>
                  <a:pt x="92358" y="9632"/>
                </a:lnTo>
                <a:lnTo>
                  <a:pt x="88762" y="9279"/>
                </a:lnTo>
                <a:lnTo>
                  <a:pt x="78403" y="8712"/>
                </a:lnTo>
                <a:lnTo>
                  <a:pt x="76600" y="7713"/>
                </a:lnTo>
                <a:lnTo>
                  <a:pt x="74446" y="6095"/>
                </a:lnTo>
                <a:lnTo>
                  <a:pt x="72057" y="4063"/>
                </a:lnTo>
                <a:lnTo>
                  <a:pt x="69512" y="2709"/>
                </a:lnTo>
                <a:lnTo>
                  <a:pt x="66864" y="1806"/>
                </a:lnTo>
                <a:lnTo>
                  <a:pt x="60319" y="357"/>
                </a:lnTo>
                <a:lnTo>
                  <a:pt x="56884" y="159"/>
                </a:lnTo>
                <a:lnTo>
                  <a:pt x="52182" y="71"/>
                </a:lnTo>
                <a:lnTo>
                  <a:pt x="41562" y="0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"/>
          <p:cNvSpPr/>
          <p:nvPr/>
        </p:nvSpPr>
        <p:spPr>
          <a:xfrm>
            <a:off x="8129587" y="3814762"/>
            <a:ext cx="25719" cy="85726"/>
          </a:xfrm>
          <a:custGeom>
            <a:avLst/>
            <a:gdLst/>
            <a:ahLst/>
            <a:cxnLst/>
            <a:rect l="0" t="0" r="0" b="0"/>
            <a:pathLst>
              <a:path w="25719" h="85726">
                <a:moveTo>
                  <a:pt x="0" y="0"/>
                </a:moveTo>
                <a:lnTo>
                  <a:pt x="7382" y="7381"/>
                </a:lnTo>
                <a:lnTo>
                  <a:pt x="7779" y="8731"/>
                </a:lnTo>
                <a:lnTo>
                  <a:pt x="8043" y="10583"/>
                </a:lnTo>
                <a:lnTo>
                  <a:pt x="8220" y="12771"/>
                </a:lnTo>
                <a:lnTo>
                  <a:pt x="9289" y="15181"/>
                </a:lnTo>
                <a:lnTo>
                  <a:pt x="10957" y="17741"/>
                </a:lnTo>
                <a:lnTo>
                  <a:pt x="13019" y="20400"/>
                </a:lnTo>
                <a:lnTo>
                  <a:pt x="14394" y="24077"/>
                </a:lnTo>
                <a:lnTo>
                  <a:pt x="15311" y="28434"/>
                </a:lnTo>
                <a:lnTo>
                  <a:pt x="15923" y="33244"/>
                </a:lnTo>
                <a:lnTo>
                  <a:pt x="16330" y="37402"/>
                </a:lnTo>
                <a:lnTo>
                  <a:pt x="16602" y="41128"/>
                </a:lnTo>
                <a:lnTo>
                  <a:pt x="16783" y="44563"/>
                </a:lnTo>
                <a:lnTo>
                  <a:pt x="16984" y="50921"/>
                </a:lnTo>
                <a:lnTo>
                  <a:pt x="17038" y="53950"/>
                </a:lnTo>
                <a:lnTo>
                  <a:pt x="18026" y="56922"/>
                </a:lnTo>
                <a:lnTo>
                  <a:pt x="19638" y="59855"/>
                </a:lnTo>
                <a:lnTo>
                  <a:pt x="21664" y="62764"/>
                </a:lnTo>
                <a:lnTo>
                  <a:pt x="23016" y="65655"/>
                </a:lnTo>
                <a:lnTo>
                  <a:pt x="23916" y="68535"/>
                </a:lnTo>
                <a:lnTo>
                  <a:pt x="24516" y="71408"/>
                </a:lnTo>
                <a:lnTo>
                  <a:pt x="24917" y="74275"/>
                </a:lnTo>
                <a:lnTo>
                  <a:pt x="25184" y="77139"/>
                </a:lnTo>
                <a:lnTo>
                  <a:pt x="25718" y="85725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"/>
          <p:cNvSpPr/>
          <p:nvPr/>
        </p:nvSpPr>
        <p:spPr>
          <a:xfrm>
            <a:off x="8189597" y="3677602"/>
            <a:ext cx="119979" cy="128589"/>
          </a:xfrm>
          <a:custGeom>
            <a:avLst/>
            <a:gdLst/>
            <a:ahLst/>
            <a:cxnLst/>
            <a:rect l="0" t="0" r="0" b="0"/>
            <a:pathLst>
              <a:path w="119979" h="128589">
                <a:moveTo>
                  <a:pt x="68578" y="0"/>
                </a:moveTo>
                <a:lnTo>
                  <a:pt x="61197" y="0"/>
                </a:lnTo>
                <a:lnTo>
                  <a:pt x="57994" y="2540"/>
                </a:lnTo>
                <a:lnTo>
                  <a:pt x="55808" y="4551"/>
                </a:lnTo>
                <a:lnTo>
                  <a:pt x="53397" y="5892"/>
                </a:lnTo>
                <a:lnTo>
                  <a:pt x="50837" y="6785"/>
                </a:lnTo>
                <a:lnTo>
                  <a:pt x="48178" y="7381"/>
                </a:lnTo>
                <a:lnTo>
                  <a:pt x="45453" y="8731"/>
                </a:lnTo>
                <a:lnTo>
                  <a:pt x="42685" y="10583"/>
                </a:lnTo>
                <a:lnTo>
                  <a:pt x="39885" y="12770"/>
                </a:lnTo>
                <a:lnTo>
                  <a:pt x="37067" y="14229"/>
                </a:lnTo>
                <a:lnTo>
                  <a:pt x="34235" y="15201"/>
                </a:lnTo>
                <a:lnTo>
                  <a:pt x="31395" y="15849"/>
                </a:lnTo>
                <a:lnTo>
                  <a:pt x="28550" y="16281"/>
                </a:lnTo>
                <a:lnTo>
                  <a:pt x="25699" y="16569"/>
                </a:lnTo>
                <a:lnTo>
                  <a:pt x="22847" y="16761"/>
                </a:lnTo>
                <a:lnTo>
                  <a:pt x="19993" y="17841"/>
                </a:lnTo>
                <a:lnTo>
                  <a:pt x="17138" y="19514"/>
                </a:lnTo>
                <a:lnTo>
                  <a:pt x="10262" y="24492"/>
                </a:lnTo>
                <a:lnTo>
                  <a:pt x="6783" y="25173"/>
                </a:lnTo>
                <a:lnTo>
                  <a:pt x="13" y="25716"/>
                </a:lnTo>
                <a:lnTo>
                  <a:pt x="0" y="25718"/>
                </a:lnTo>
                <a:lnTo>
                  <a:pt x="7379" y="33099"/>
                </a:lnTo>
                <a:lnTo>
                  <a:pt x="8041" y="36301"/>
                </a:lnTo>
                <a:lnTo>
                  <a:pt x="8218" y="38488"/>
                </a:lnTo>
                <a:lnTo>
                  <a:pt x="8335" y="40899"/>
                </a:lnTo>
                <a:lnTo>
                  <a:pt x="8539" y="49860"/>
                </a:lnTo>
                <a:lnTo>
                  <a:pt x="11097" y="53275"/>
                </a:lnTo>
                <a:lnTo>
                  <a:pt x="15948" y="58678"/>
                </a:lnTo>
                <a:lnTo>
                  <a:pt x="24418" y="67272"/>
                </a:lnTo>
                <a:lnTo>
                  <a:pt x="24851" y="68660"/>
                </a:lnTo>
                <a:lnTo>
                  <a:pt x="25138" y="70539"/>
                </a:lnTo>
                <a:lnTo>
                  <a:pt x="25602" y="75846"/>
                </a:lnTo>
                <a:lnTo>
                  <a:pt x="26592" y="75329"/>
                </a:lnTo>
                <a:lnTo>
                  <a:pt x="30233" y="72215"/>
                </a:lnTo>
                <a:lnTo>
                  <a:pt x="33086" y="69657"/>
                </a:lnTo>
                <a:lnTo>
                  <a:pt x="36293" y="69059"/>
                </a:lnTo>
                <a:lnTo>
                  <a:pt x="38482" y="68899"/>
                </a:lnTo>
                <a:lnTo>
                  <a:pt x="40895" y="67840"/>
                </a:lnTo>
                <a:lnTo>
                  <a:pt x="43454" y="66182"/>
                </a:lnTo>
                <a:lnTo>
                  <a:pt x="46114" y="64124"/>
                </a:lnTo>
                <a:lnTo>
                  <a:pt x="48839" y="62752"/>
                </a:lnTo>
                <a:lnTo>
                  <a:pt x="51608" y="61837"/>
                </a:lnTo>
                <a:lnTo>
                  <a:pt x="54408" y="61227"/>
                </a:lnTo>
                <a:lnTo>
                  <a:pt x="57225" y="59868"/>
                </a:lnTo>
                <a:lnTo>
                  <a:pt x="60057" y="58010"/>
                </a:lnTo>
                <a:lnTo>
                  <a:pt x="66895" y="52734"/>
                </a:lnTo>
                <a:lnTo>
                  <a:pt x="70370" y="52012"/>
                </a:lnTo>
                <a:lnTo>
                  <a:pt x="72631" y="51820"/>
                </a:lnTo>
                <a:lnTo>
                  <a:pt x="75090" y="50739"/>
                </a:lnTo>
                <a:lnTo>
                  <a:pt x="77682" y="49066"/>
                </a:lnTo>
                <a:lnTo>
                  <a:pt x="80361" y="46998"/>
                </a:lnTo>
                <a:lnTo>
                  <a:pt x="83101" y="45620"/>
                </a:lnTo>
                <a:lnTo>
                  <a:pt x="85880" y="44701"/>
                </a:lnTo>
                <a:lnTo>
                  <a:pt x="88685" y="44088"/>
                </a:lnTo>
                <a:lnTo>
                  <a:pt x="91507" y="44632"/>
                </a:lnTo>
                <a:lnTo>
                  <a:pt x="94342" y="45947"/>
                </a:lnTo>
                <a:lnTo>
                  <a:pt x="97184" y="47777"/>
                </a:lnTo>
                <a:lnTo>
                  <a:pt x="100031" y="48996"/>
                </a:lnTo>
                <a:lnTo>
                  <a:pt x="102881" y="49809"/>
                </a:lnTo>
                <a:lnTo>
                  <a:pt x="109750" y="51114"/>
                </a:lnTo>
                <a:lnTo>
                  <a:pt x="113228" y="53833"/>
                </a:lnTo>
                <a:lnTo>
                  <a:pt x="115490" y="55891"/>
                </a:lnTo>
                <a:lnTo>
                  <a:pt x="116998" y="58216"/>
                </a:lnTo>
                <a:lnTo>
                  <a:pt x="118002" y="60718"/>
                </a:lnTo>
                <a:lnTo>
                  <a:pt x="118672" y="63339"/>
                </a:lnTo>
                <a:lnTo>
                  <a:pt x="119119" y="66038"/>
                </a:lnTo>
                <a:lnTo>
                  <a:pt x="119417" y="68791"/>
                </a:lnTo>
                <a:lnTo>
                  <a:pt x="119616" y="71578"/>
                </a:lnTo>
                <a:lnTo>
                  <a:pt x="119748" y="74389"/>
                </a:lnTo>
                <a:lnTo>
                  <a:pt x="119978" y="84044"/>
                </a:lnTo>
                <a:lnTo>
                  <a:pt x="119037" y="86509"/>
                </a:lnTo>
                <a:lnTo>
                  <a:pt x="117457" y="90058"/>
                </a:lnTo>
                <a:lnTo>
                  <a:pt x="112629" y="100339"/>
                </a:lnTo>
                <a:lnTo>
                  <a:pt x="109428" y="104285"/>
                </a:lnTo>
                <a:lnTo>
                  <a:pt x="107242" y="106671"/>
                </a:lnTo>
                <a:lnTo>
                  <a:pt x="102271" y="111862"/>
                </a:lnTo>
                <a:lnTo>
                  <a:pt x="91320" y="122955"/>
                </a:lnTo>
                <a:lnTo>
                  <a:pt x="88502" y="124833"/>
                </a:lnTo>
                <a:lnTo>
                  <a:pt x="85670" y="126084"/>
                </a:lnTo>
                <a:lnTo>
                  <a:pt x="82830" y="126919"/>
                </a:lnTo>
                <a:lnTo>
                  <a:pt x="79985" y="127475"/>
                </a:lnTo>
                <a:lnTo>
                  <a:pt x="77134" y="127846"/>
                </a:lnTo>
                <a:lnTo>
                  <a:pt x="69079" y="128544"/>
                </a:lnTo>
                <a:lnTo>
                  <a:pt x="60005" y="128588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"/>
          <p:cNvSpPr/>
          <p:nvPr/>
        </p:nvSpPr>
        <p:spPr>
          <a:xfrm>
            <a:off x="8361429" y="3669029"/>
            <a:ext cx="85226" cy="102506"/>
          </a:xfrm>
          <a:custGeom>
            <a:avLst/>
            <a:gdLst/>
            <a:ahLst/>
            <a:cxnLst/>
            <a:rect l="0" t="0" r="0" b="0"/>
            <a:pathLst>
              <a:path w="85226" h="102506">
                <a:moveTo>
                  <a:pt x="16761" y="0"/>
                </a:moveTo>
                <a:lnTo>
                  <a:pt x="16761" y="15849"/>
                </a:lnTo>
                <a:lnTo>
                  <a:pt x="15808" y="18187"/>
                </a:lnTo>
                <a:lnTo>
                  <a:pt x="14221" y="21649"/>
                </a:lnTo>
                <a:lnTo>
                  <a:pt x="12210" y="25863"/>
                </a:lnTo>
                <a:lnTo>
                  <a:pt x="10869" y="29625"/>
                </a:lnTo>
                <a:lnTo>
                  <a:pt x="9975" y="33085"/>
                </a:lnTo>
                <a:lnTo>
                  <a:pt x="9380" y="36344"/>
                </a:lnTo>
                <a:lnTo>
                  <a:pt x="8030" y="39470"/>
                </a:lnTo>
                <a:lnTo>
                  <a:pt x="6178" y="42506"/>
                </a:lnTo>
                <a:lnTo>
                  <a:pt x="3991" y="45483"/>
                </a:lnTo>
                <a:lnTo>
                  <a:pt x="2532" y="48420"/>
                </a:lnTo>
                <a:lnTo>
                  <a:pt x="1560" y="51330"/>
                </a:lnTo>
                <a:lnTo>
                  <a:pt x="912" y="54223"/>
                </a:lnTo>
                <a:lnTo>
                  <a:pt x="480" y="57104"/>
                </a:lnTo>
                <a:lnTo>
                  <a:pt x="192" y="59977"/>
                </a:lnTo>
                <a:lnTo>
                  <a:pt x="0" y="62845"/>
                </a:lnTo>
                <a:lnTo>
                  <a:pt x="824" y="65709"/>
                </a:lnTo>
                <a:lnTo>
                  <a:pt x="2326" y="68571"/>
                </a:lnTo>
                <a:lnTo>
                  <a:pt x="4281" y="71432"/>
                </a:lnTo>
                <a:lnTo>
                  <a:pt x="5582" y="74292"/>
                </a:lnTo>
                <a:lnTo>
                  <a:pt x="6451" y="77150"/>
                </a:lnTo>
                <a:lnTo>
                  <a:pt x="7031" y="80009"/>
                </a:lnTo>
                <a:lnTo>
                  <a:pt x="8369" y="82867"/>
                </a:lnTo>
                <a:lnTo>
                  <a:pt x="10214" y="85725"/>
                </a:lnTo>
                <a:lnTo>
                  <a:pt x="12396" y="88583"/>
                </a:lnTo>
                <a:lnTo>
                  <a:pt x="14803" y="90488"/>
                </a:lnTo>
                <a:lnTo>
                  <a:pt x="17361" y="91758"/>
                </a:lnTo>
                <a:lnTo>
                  <a:pt x="23758" y="93796"/>
                </a:lnTo>
                <a:lnTo>
                  <a:pt x="25236" y="94916"/>
                </a:lnTo>
                <a:lnTo>
                  <a:pt x="27174" y="96615"/>
                </a:lnTo>
                <a:lnTo>
                  <a:pt x="29417" y="98700"/>
                </a:lnTo>
                <a:lnTo>
                  <a:pt x="31866" y="100090"/>
                </a:lnTo>
                <a:lnTo>
                  <a:pt x="34451" y="101017"/>
                </a:lnTo>
                <a:lnTo>
                  <a:pt x="37127" y="101635"/>
                </a:lnTo>
                <a:lnTo>
                  <a:pt x="39863" y="102047"/>
                </a:lnTo>
                <a:lnTo>
                  <a:pt x="42639" y="102321"/>
                </a:lnTo>
                <a:lnTo>
                  <a:pt x="45443" y="102505"/>
                </a:lnTo>
                <a:lnTo>
                  <a:pt x="48265" y="101674"/>
                </a:lnTo>
                <a:lnTo>
                  <a:pt x="51099" y="100168"/>
                </a:lnTo>
                <a:lnTo>
                  <a:pt x="53941" y="98211"/>
                </a:lnTo>
                <a:lnTo>
                  <a:pt x="56787" y="96907"/>
                </a:lnTo>
                <a:lnTo>
                  <a:pt x="59638" y="96037"/>
                </a:lnTo>
                <a:lnTo>
                  <a:pt x="62490" y="95457"/>
                </a:lnTo>
                <a:lnTo>
                  <a:pt x="64392" y="94119"/>
                </a:lnTo>
                <a:lnTo>
                  <a:pt x="65660" y="92273"/>
                </a:lnTo>
                <a:lnTo>
                  <a:pt x="66506" y="90091"/>
                </a:lnTo>
                <a:lnTo>
                  <a:pt x="68021" y="88636"/>
                </a:lnTo>
                <a:lnTo>
                  <a:pt x="69984" y="87666"/>
                </a:lnTo>
                <a:lnTo>
                  <a:pt x="72246" y="87019"/>
                </a:lnTo>
                <a:lnTo>
                  <a:pt x="73753" y="85635"/>
                </a:lnTo>
                <a:lnTo>
                  <a:pt x="74758" y="83760"/>
                </a:lnTo>
                <a:lnTo>
                  <a:pt x="75428" y="81558"/>
                </a:lnTo>
                <a:lnTo>
                  <a:pt x="76828" y="79137"/>
                </a:lnTo>
                <a:lnTo>
                  <a:pt x="78713" y="76571"/>
                </a:lnTo>
                <a:lnTo>
                  <a:pt x="80921" y="73908"/>
                </a:lnTo>
                <a:lnTo>
                  <a:pt x="82395" y="71179"/>
                </a:lnTo>
                <a:lnTo>
                  <a:pt x="83377" y="68408"/>
                </a:lnTo>
                <a:lnTo>
                  <a:pt x="84032" y="65608"/>
                </a:lnTo>
                <a:lnTo>
                  <a:pt x="84468" y="62789"/>
                </a:lnTo>
                <a:lnTo>
                  <a:pt x="84759" y="59957"/>
                </a:lnTo>
                <a:lnTo>
                  <a:pt x="84953" y="57116"/>
                </a:lnTo>
                <a:lnTo>
                  <a:pt x="85082" y="54270"/>
                </a:lnTo>
                <a:lnTo>
                  <a:pt x="85225" y="48568"/>
                </a:lnTo>
                <a:lnTo>
                  <a:pt x="84312" y="45714"/>
                </a:lnTo>
                <a:lnTo>
                  <a:pt x="82750" y="42859"/>
                </a:lnTo>
                <a:lnTo>
                  <a:pt x="80756" y="40003"/>
                </a:lnTo>
                <a:lnTo>
                  <a:pt x="78474" y="37146"/>
                </a:lnTo>
                <a:lnTo>
                  <a:pt x="76001" y="34289"/>
                </a:lnTo>
                <a:lnTo>
                  <a:pt x="73400" y="31432"/>
                </a:lnTo>
                <a:lnTo>
                  <a:pt x="70712" y="29527"/>
                </a:lnTo>
                <a:lnTo>
                  <a:pt x="67968" y="28258"/>
                </a:lnTo>
                <a:lnTo>
                  <a:pt x="65187" y="27411"/>
                </a:lnTo>
                <a:lnTo>
                  <a:pt x="62380" y="25895"/>
                </a:lnTo>
                <a:lnTo>
                  <a:pt x="59556" y="23930"/>
                </a:lnTo>
                <a:lnTo>
                  <a:pt x="56721" y="21669"/>
                </a:lnTo>
                <a:lnTo>
                  <a:pt x="53878" y="20161"/>
                </a:lnTo>
                <a:lnTo>
                  <a:pt x="51031" y="19156"/>
                </a:lnTo>
                <a:lnTo>
                  <a:pt x="48180" y="18486"/>
                </a:lnTo>
                <a:lnTo>
                  <a:pt x="45326" y="18039"/>
                </a:lnTo>
                <a:lnTo>
                  <a:pt x="42473" y="17741"/>
                </a:lnTo>
                <a:lnTo>
                  <a:pt x="35597" y="17263"/>
                </a:lnTo>
                <a:lnTo>
                  <a:pt x="34081" y="16272"/>
                </a:lnTo>
                <a:lnTo>
                  <a:pt x="32118" y="14658"/>
                </a:lnTo>
                <a:lnTo>
                  <a:pt x="26673" y="9775"/>
                </a:lnTo>
                <a:lnTo>
                  <a:pt x="25274" y="9374"/>
                </a:lnTo>
                <a:lnTo>
                  <a:pt x="23389" y="9107"/>
                </a:lnTo>
                <a:lnTo>
                  <a:pt x="16761" y="8573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5"/>
          <p:cNvSpPr/>
          <p:nvPr/>
        </p:nvSpPr>
        <p:spPr>
          <a:xfrm>
            <a:off x="8412480" y="3583304"/>
            <a:ext cx="126854" cy="205742"/>
          </a:xfrm>
          <a:custGeom>
            <a:avLst/>
            <a:gdLst/>
            <a:ahLst/>
            <a:cxnLst/>
            <a:rect l="0" t="0" r="0" b="0"/>
            <a:pathLst>
              <a:path w="126854" h="205742">
                <a:moveTo>
                  <a:pt x="0" y="0"/>
                </a:moveTo>
                <a:lnTo>
                  <a:pt x="0" y="4552"/>
                </a:lnTo>
                <a:lnTo>
                  <a:pt x="952" y="5892"/>
                </a:lnTo>
                <a:lnTo>
                  <a:pt x="2539" y="6786"/>
                </a:lnTo>
                <a:lnTo>
                  <a:pt x="4551" y="7381"/>
                </a:lnTo>
                <a:lnTo>
                  <a:pt x="6844" y="7779"/>
                </a:lnTo>
                <a:lnTo>
                  <a:pt x="9325" y="8044"/>
                </a:lnTo>
                <a:lnTo>
                  <a:pt x="11931" y="8220"/>
                </a:lnTo>
                <a:lnTo>
                  <a:pt x="15574" y="9290"/>
                </a:lnTo>
                <a:lnTo>
                  <a:pt x="19907" y="10956"/>
                </a:lnTo>
                <a:lnTo>
                  <a:pt x="24701" y="13019"/>
                </a:lnTo>
                <a:lnTo>
                  <a:pt x="28850" y="15347"/>
                </a:lnTo>
                <a:lnTo>
                  <a:pt x="32568" y="17852"/>
                </a:lnTo>
                <a:lnTo>
                  <a:pt x="35999" y="20474"/>
                </a:lnTo>
                <a:lnTo>
                  <a:pt x="40191" y="23175"/>
                </a:lnTo>
                <a:lnTo>
                  <a:pt x="44892" y="25928"/>
                </a:lnTo>
                <a:lnTo>
                  <a:pt x="49930" y="28715"/>
                </a:lnTo>
                <a:lnTo>
                  <a:pt x="54242" y="31526"/>
                </a:lnTo>
                <a:lnTo>
                  <a:pt x="58069" y="34353"/>
                </a:lnTo>
                <a:lnTo>
                  <a:pt x="61573" y="37190"/>
                </a:lnTo>
                <a:lnTo>
                  <a:pt x="65813" y="40033"/>
                </a:lnTo>
                <a:lnTo>
                  <a:pt x="70546" y="42882"/>
                </a:lnTo>
                <a:lnTo>
                  <a:pt x="75605" y="45733"/>
                </a:lnTo>
                <a:lnTo>
                  <a:pt x="86308" y="51441"/>
                </a:lnTo>
                <a:lnTo>
                  <a:pt x="91828" y="54297"/>
                </a:lnTo>
                <a:lnTo>
                  <a:pt x="96461" y="57153"/>
                </a:lnTo>
                <a:lnTo>
                  <a:pt x="100502" y="60010"/>
                </a:lnTo>
                <a:lnTo>
                  <a:pt x="104149" y="62867"/>
                </a:lnTo>
                <a:lnTo>
                  <a:pt x="107533" y="66676"/>
                </a:lnTo>
                <a:lnTo>
                  <a:pt x="110741" y="71121"/>
                </a:lnTo>
                <a:lnTo>
                  <a:pt x="113832" y="75990"/>
                </a:lnTo>
                <a:lnTo>
                  <a:pt x="116846" y="80187"/>
                </a:lnTo>
                <a:lnTo>
                  <a:pt x="119807" y="83938"/>
                </a:lnTo>
                <a:lnTo>
                  <a:pt x="122734" y="87392"/>
                </a:lnTo>
                <a:lnTo>
                  <a:pt x="124685" y="91599"/>
                </a:lnTo>
                <a:lnTo>
                  <a:pt x="125986" y="96308"/>
                </a:lnTo>
                <a:lnTo>
                  <a:pt x="126853" y="101353"/>
                </a:lnTo>
                <a:lnTo>
                  <a:pt x="126478" y="106621"/>
                </a:lnTo>
                <a:lnTo>
                  <a:pt x="125276" y="112039"/>
                </a:lnTo>
                <a:lnTo>
                  <a:pt x="123523" y="117555"/>
                </a:lnTo>
                <a:lnTo>
                  <a:pt x="121401" y="123138"/>
                </a:lnTo>
                <a:lnTo>
                  <a:pt x="119034" y="128765"/>
                </a:lnTo>
                <a:lnTo>
                  <a:pt x="116504" y="134421"/>
                </a:lnTo>
                <a:lnTo>
                  <a:pt x="111152" y="145785"/>
                </a:lnTo>
                <a:lnTo>
                  <a:pt x="99955" y="168603"/>
                </a:lnTo>
                <a:lnTo>
                  <a:pt x="97116" y="173362"/>
                </a:lnTo>
                <a:lnTo>
                  <a:pt x="94272" y="177488"/>
                </a:lnTo>
                <a:lnTo>
                  <a:pt x="91422" y="181191"/>
                </a:lnTo>
                <a:lnTo>
                  <a:pt x="89523" y="184611"/>
                </a:lnTo>
                <a:lnTo>
                  <a:pt x="87414" y="190952"/>
                </a:lnTo>
                <a:lnTo>
                  <a:pt x="85898" y="193024"/>
                </a:lnTo>
                <a:lnTo>
                  <a:pt x="83935" y="194406"/>
                </a:lnTo>
                <a:lnTo>
                  <a:pt x="81674" y="195326"/>
                </a:lnTo>
                <a:lnTo>
                  <a:pt x="79214" y="195940"/>
                </a:lnTo>
                <a:lnTo>
                  <a:pt x="76621" y="196349"/>
                </a:lnTo>
                <a:lnTo>
                  <a:pt x="73942" y="196623"/>
                </a:lnTo>
                <a:lnTo>
                  <a:pt x="72154" y="197757"/>
                </a:lnTo>
                <a:lnTo>
                  <a:pt x="70962" y="199465"/>
                </a:lnTo>
                <a:lnTo>
                  <a:pt x="70168" y="201557"/>
                </a:lnTo>
                <a:lnTo>
                  <a:pt x="68686" y="202952"/>
                </a:lnTo>
                <a:lnTo>
                  <a:pt x="66746" y="203881"/>
                </a:lnTo>
                <a:lnTo>
                  <a:pt x="60007" y="205741"/>
                </a:lnTo>
              </a:path>
            </a:pathLst>
          </a:custGeom>
          <a:ln w="3048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8" name="Group 37"/>
          <p:cNvGrpSpPr/>
          <p:nvPr/>
        </p:nvGrpSpPr>
        <p:grpSpPr>
          <a:xfrm>
            <a:off x="3621643" y="4063409"/>
            <a:ext cx="967503" cy="1791062"/>
            <a:chOff x="3621643" y="4063409"/>
            <a:chExt cx="967503" cy="1791062"/>
          </a:xfrm>
        </p:grpSpPr>
        <p:sp>
          <p:nvSpPr>
            <p:cNvPr id="22" name="SMARTPenAnnotation16"/>
            <p:cNvSpPr/>
            <p:nvPr/>
          </p:nvSpPr>
          <p:spPr>
            <a:xfrm>
              <a:off x="3671887" y="4080510"/>
              <a:ext cx="34291" cy="257176"/>
            </a:xfrm>
            <a:custGeom>
              <a:avLst/>
              <a:gdLst/>
              <a:ahLst/>
              <a:cxnLst/>
              <a:rect l="0" t="0" r="0" b="0"/>
              <a:pathLst>
                <a:path w="34291" h="257176">
                  <a:moveTo>
                    <a:pt x="34290" y="0"/>
                  </a:moveTo>
                  <a:lnTo>
                    <a:pt x="34290" y="28941"/>
                  </a:lnTo>
                  <a:lnTo>
                    <a:pt x="33338" y="32629"/>
                  </a:lnTo>
                  <a:lnTo>
                    <a:pt x="31750" y="36992"/>
                  </a:lnTo>
                  <a:lnTo>
                    <a:pt x="29740" y="41806"/>
                  </a:lnTo>
                  <a:lnTo>
                    <a:pt x="28398" y="45968"/>
                  </a:lnTo>
                  <a:lnTo>
                    <a:pt x="27505" y="49696"/>
                  </a:lnTo>
                  <a:lnTo>
                    <a:pt x="26512" y="57329"/>
                  </a:lnTo>
                  <a:lnTo>
                    <a:pt x="26247" y="62032"/>
                  </a:lnTo>
                  <a:lnTo>
                    <a:pt x="26071" y="67072"/>
                  </a:lnTo>
                  <a:lnTo>
                    <a:pt x="25001" y="72337"/>
                  </a:lnTo>
                  <a:lnTo>
                    <a:pt x="23335" y="77752"/>
                  </a:lnTo>
                  <a:lnTo>
                    <a:pt x="21271" y="83267"/>
                  </a:lnTo>
                  <a:lnTo>
                    <a:pt x="19896" y="88849"/>
                  </a:lnTo>
                  <a:lnTo>
                    <a:pt x="18979" y="94475"/>
                  </a:lnTo>
                  <a:lnTo>
                    <a:pt x="18368" y="100130"/>
                  </a:lnTo>
                  <a:lnTo>
                    <a:pt x="17960" y="105806"/>
                  </a:lnTo>
                  <a:lnTo>
                    <a:pt x="17688" y="111494"/>
                  </a:lnTo>
                  <a:lnTo>
                    <a:pt x="17306" y="126063"/>
                  </a:lnTo>
                  <a:lnTo>
                    <a:pt x="17252" y="129762"/>
                  </a:lnTo>
                  <a:lnTo>
                    <a:pt x="16264" y="134133"/>
                  </a:lnTo>
                  <a:lnTo>
                    <a:pt x="14653" y="138952"/>
                  </a:lnTo>
                  <a:lnTo>
                    <a:pt x="12626" y="144069"/>
                  </a:lnTo>
                  <a:lnTo>
                    <a:pt x="11275" y="149386"/>
                  </a:lnTo>
                  <a:lnTo>
                    <a:pt x="10374" y="154836"/>
                  </a:lnTo>
                  <a:lnTo>
                    <a:pt x="9774" y="160374"/>
                  </a:lnTo>
                  <a:lnTo>
                    <a:pt x="8421" y="165018"/>
                  </a:lnTo>
                  <a:lnTo>
                    <a:pt x="6566" y="169067"/>
                  </a:lnTo>
                  <a:lnTo>
                    <a:pt x="4378" y="172719"/>
                  </a:lnTo>
                  <a:lnTo>
                    <a:pt x="2918" y="177058"/>
                  </a:lnTo>
                  <a:lnTo>
                    <a:pt x="1946" y="181856"/>
                  </a:lnTo>
                  <a:lnTo>
                    <a:pt x="1297" y="186960"/>
                  </a:lnTo>
                  <a:lnTo>
                    <a:pt x="865" y="191314"/>
                  </a:lnTo>
                  <a:lnTo>
                    <a:pt x="384" y="198693"/>
                  </a:lnTo>
                  <a:lnTo>
                    <a:pt x="171" y="205148"/>
                  </a:lnTo>
                  <a:lnTo>
                    <a:pt x="34" y="217053"/>
                  </a:lnTo>
                  <a:lnTo>
                    <a:pt x="0" y="251707"/>
                  </a:lnTo>
                  <a:lnTo>
                    <a:pt x="953" y="253530"/>
                  </a:lnTo>
                  <a:lnTo>
                    <a:pt x="2540" y="254745"/>
                  </a:lnTo>
                  <a:lnTo>
                    <a:pt x="8572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PenAnnotation17"/>
            <p:cNvSpPr/>
            <p:nvPr/>
          </p:nvSpPr>
          <p:spPr>
            <a:xfrm>
              <a:off x="3800583" y="4063409"/>
              <a:ext cx="214169" cy="255822"/>
            </a:xfrm>
            <a:custGeom>
              <a:avLst/>
              <a:gdLst/>
              <a:ahLst/>
              <a:cxnLst/>
              <a:rect l="0" t="0" r="0" b="0"/>
              <a:pathLst>
                <a:path w="214169" h="255822">
                  <a:moveTo>
                    <a:pt x="51326" y="42818"/>
                  </a:moveTo>
                  <a:lnTo>
                    <a:pt x="42785" y="34277"/>
                  </a:lnTo>
                  <a:lnTo>
                    <a:pt x="42757" y="34249"/>
                  </a:lnTo>
                  <a:lnTo>
                    <a:pt x="42754" y="47016"/>
                  </a:lnTo>
                  <a:lnTo>
                    <a:pt x="41802" y="49427"/>
                  </a:lnTo>
                  <a:lnTo>
                    <a:pt x="36862" y="57370"/>
                  </a:lnTo>
                  <a:lnTo>
                    <a:pt x="35373" y="62938"/>
                  </a:lnTo>
                  <a:lnTo>
                    <a:pt x="32171" y="68588"/>
                  </a:lnTo>
                  <a:lnTo>
                    <a:pt x="29983" y="71428"/>
                  </a:lnTo>
                  <a:lnTo>
                    <a:pt x="28525" y="75227"/>
                  </a:lnTo>
                  <a:lnTo>
                    <a:pt x="27553" y="79664"/>
                  </a:lnTo>
                  <a:lnTo>
                    <a:pt x="26905" y="84527"/>
                  </a:lnTo>
                  <a:lnTo>
                    <a:pt x="23645" y="92471"/>
                  </a:lnTo>
                  <a:lnTo>
                    <a:pt x="19021" y="100128"/>
                  </a:lnTo>
                  <a:lnTo>
                    <a:pt x="13791" y="109882"/>
                  </a:lnTo>
                  <a:lnTo>
                    <a:pt x="12016" y="114197"/>
                  </a:lnTo>
                  <a:lnTo>
                    <a:pt x="10042" y="121532"/>
                  </a:lnTo>
                  <a:lnTo>
                    <a:pt x="9516" y="125774"/>
                  </a:lnTo>
                  <a:lnTo>
                    <a:pt x="9166" y="130507"/>
                  </a:lnTo>
                  <a:lnTo>
                    <a:pt x="8932" y="135568"/>
                  </a:lnTo>
                  <a:lnTo>
                    <a:pt x="7824" y="139894"/>
                  </a:lnTo>
                  <a:lnTo>
                    <a:pt x="4052" y="147240"/>
                  </a:lnTo>
                  <a:lnTo>
                    <a:pt x="1741" y="153681"/>
                  </a:lnTo>
                  <a:lnTo>
                    <a:pt x="714" y="160670"/>
                  </a:lnTo>
                  <a:lnTo>
                    <a:pt x="439" y="165201"/>
                  </a:lnTo>
                  <a:lnTo>
                    <a:pt x="135" y="174363"/>
                  </a:lnTo>
                  <a:lnTo>
                    <a:pt x="0" y="181610"/>
                  </a:lnTo>
                  <a:lnTo>
                    <a:pt x="916" y="184876"/>
                  </a:lnTo>
                  <a:lnTo>
                    <a:pt x="4475" y="191045"/>
                  </a:lnTo>
                  <a:lnTo>
                    <a:pt x="5804" y="194976"/>
                  </a:lnTo>
                  <a:lnTo>
                    <a:pt x="6691" y="199502"/>
                  </a:lnTo>
                  <a:lnTo>
                    <a:pt x="7282" y="204424"/>
                  </a:lnTo>
                  <a:lnTo>
                    <a:pt x="8629" y="207705"/>
                  </a:lnTo>
                  <a:lnTo>
                    <a:pt x="10479" y="209893"/>
                  </a:lnTo>
                  <a:lnTo>
                    <a:pt x="12665" y="211351"/>
                  </a:lnTo>
                  <a:lnTo>
                    <a:pt x="14122" y="213276"/>
                  </a:lnTo>
                  <a:lnTo>
                    <a:pt x="15094" y="215512"/>
                  </a:lnTo>
                  <a:lnTo>
                    <a:pt x="15741" y="217955"/>
                  </a:lnTo>
                  <a:lnTo>
                    <a:pt x="18078" y="220536"/>
                  </a:lnTo>
                  <a:lnTo>
                    <a:pt x="21541" y="223209"/>
                  </a:lnTo>
                  <a:lnTo>
                    <a:pt x="25754" y="225943"/>
                  </a:lnTo>
                  <a:lnTo>
                    <a:pt x="28564" y="228719"/>
                  </a:lnTo>
                  <a:lnTo>
                    <a:pt x="30436" y="231522"/>
                  </a:lnTo>
                  <a:lnTo>
                    <a:pt x="31685" y="234343"/>
                  </a:lnTo>
                  <a:lnTo>
                    <a:pt x="34422" y="236224"/>
                  </a:lnTo>
                  <a:lnTo>
                    <a:pt x="38152" y="237478"/>
                  </a:lnTo>
                  <a:lnTo>
                    <a:pt x="42544" y="238314"/>
                  </a:lnTo>
                  <a:lnTo>
                    <a:pt x="46424" y="239824"/>
                  </a:lnTo>
                  <a:lnTo>
                    <a:pt x="49963" y="241783"/>
                  </a:lnTo>
                  <a:lnTo>
                    <a:pt x="53275" y="244041"/>
                  </a:lnTo>
                  <a:lnTo>
                    <a:pt x="59495" y="246551"/>
                  </a:lnTo>
                  <a:lnTo>
                    <a:pt x="62487" y="247220"/>
                  </a:lnTo>
                  <a:lnTo>
                    <a:pt x="66387" y="248618"/>
                  </a:lnTo>
                  <a:lnTo>
                    <a:pt x="70892" y="250504"/>
                  </a:lnTo>
                  <a:lnTo>
                    <a:pt x="75800" y="252712"/>
                  </a:lnTo>
                  <a:lnTo>
                    <a:pt x="80025" y="254185"/>
                  </a:lnTo>
                  <a:lnTo>
                    <a:pt x="83793" y="255167"/>
                  </a:lnTo>
                  <a:lnTo>
                    <a:pt x="87259" y="255821"/>
                  </a:lnTo>
                  <a:lnTo>
                    <a:pt x="90521" y="255305"/>
                  </a:lnTo>
                  <a:lnTo>
                    <a:pt x="96686" y="252192"/>
                  </a:lnTo>
                  <a:lnTo>
                    <a:pt x="100617" y="250981"/>
                  </a:lnTo>
                  <a:lnTo>
                    <a:pt x="105142" y="250173"/>
                  </a:lnTo>
                  <a:lnTo>
                    <a:pt x="110063" y="249635"/>
                  </a:lnTo>
                  <a:lnTo>
                    <a:pt x="114297" y="249276"/>
                  </a:lnTo>
                  <a:lnTo>
                    <a:pt x="118071" y="249037"/>
                  </a:lnTo>
                  <a:lnTo>
                    <a:pt x="121541" y="248877"/>
                  </a:lnTo>
                  <a:lnTo>
                    <a:pt x="125759" y="247818"/>
                  </a:lnTo>
                  <a:lnTo>
                    <a:pt x="130475" y="246160"/>
                  </a:lnTo>
                  <a:lnTo>
                    <a:pt x="135525" y="244102"/>
                  </a:lnTo>
                  <a:lnTo>
                    <a:pt x="139844" y="242730"/>
                  </a:lnTo>
                  <a:lnTo>
                    <a:pt x="143675" y="241815"/>
                  </a:lnTo>
                  <a:lnTo>
                    <a:pt x="147183" y="241206"/>
                  </a:lnTo>
                  <a:lnTo>
                    <a:pt x="153619" y="237988"/>
                  </a:lnTo>
                  <a:lnTo>
                    <a:pt x="159655" y="233382"/>
                  </a:lnTo>
                  <a:lnTo>
                    <a:pt x="165512" y="228161"/>
                  </a:lnTo>
                  <a:lnTo>
                    <a:pt x="168408" y="224482"/>
                  </a:lnTo>
                  <a:lnTo>
                    <a:pt x="171291" y="220125"/>
                  </a:lnTo>
                  <a:lnTo>
                    <a:pt x="174165" y="215315"/>
                  </a:lnTo>
                  <a:lnTo>
                    <a:pt x="177986" y="211156"/>
                  </a:lnTo>
                  <a:lnTo>
                    <a:pt x="182439" y="207431"/>
                  </a:lnTo>
                  <a:lnTo>
                    <a:pt x="187312" y="203996"/>
                  </a:lnTo>
                  <a:lnTo>
                    <a:pt x="191514" y="199800"/>
                  </a:lnTo>
                  <a:lnTo>
                    <a:pt x="195267" y="195097"/>
                  </a:lnTo>
                  <a:lnTo>
                    <a:pt x="198722" y="190058"/>
                  </a:lnTo>
                  <a:lnTo>
                    <a:pt x="201025" y="184793"/>
                  </a:lnTo>
                  <a:lnTo>
                    <a:pt x="202561" y="179378"/>
                  </a:lnTo>
                  <a:lnTo>
                    <a:pt x="203584" y="173863"/>
                  </a:lnTo>
                  <a:lnTo>
                    <a:pt x="205219" y="168281"/>
                  </a:lnTo>
                  <a:lnTo>
                    <a:pt x="207262" y="162655"/>
                  </a:lnTo>
                  <a:lnTo>
                    <a:pt x="209576" y="157000"/>
                  </a:lnTo>
                  <a:lnTo>
                    <a:pt x="211119" y="151324"/>
                  </a:lnTo>
                  <a:lnTo>
                    <a:pt x="212147" y="145636"/>
                  </a:lnTo>
                  <a:lnTo>
                    <a:pt x="212833" y="139938"/>
                  </a:lnTo>
                  <a:lnTo>
                    <a:pt x="213290" y="134235"/>
                  </a:lnTo>
                  <a:lnTo>
                    <a:pt x="213594" y="128528"/>
                  </a:lnTo>
                  <a:lnTo>
                    <a:pt x="213933" y="117106"/>
                  </a:lnTo>
                  <a:lnTo>
                    <a:pt x="214168" y="88537"/>
                  </a:lnTo>
                  <a:lnTo>
                    <a:pt x="213228" y="83775"/>
                  </a:lnTo>
                  <a:lnTo>
                    <a:pt x="209643" y="75944"/>
                  </a:lnTo>
                  <a:lnTo>
                    <a:pt x="208306" y="71570"/>
                  </a:lnTo>
                  <a:lnTo>
                    <a:pt x="207414" y="66748"/>
                  </a:lnTo>
                  <a:lnTo>
                    <a:pt x="206820" y="61629"/>
                  </a:lnTo>
                  <a:lnTo>
                    <a:pt x="205471" y="56311"/>
                  </a:lnTo>
                  <a:lnTo>
                    <a:pt x="203620" y="50861"/>
                  </a:lnTo>
                  <a:lnTo>
                    <a:pt x="201433" y="45323"/>
                  </a:lnTo>
                  <a:lnTo>
                    <a:pt x="199975" y="40678"/>
                  </a:lnTo>
                  <a:lnTo>
                    <a:pt x="198355" y="32977"/>
                  </a:lnTo>
                  <a:lnTo>
                    <a:pt x="195095" y="26379"/>
                  </a:lnTo>
                  <a:lnTo>
                    <a:pt x="190471" y="20272"/>
                  </a:lnTo>
                  <a:lnTo>
                    <a:pt x="185241" y="14383"/>
                  </a:lnTo>
                  <a:lnTo>
                    <a:pt x="179742" y="8590"/>
                  </a:lnTo>
                  <a:lnTo>
                    <a:pt x="176942" y="5712"/>
                  </a:lnTo>
                  <a:lnTo>
                    <a:pt x="173170" y="3793"/>
                  </a:lnTo>
                  <a:lnTo>
                    <a:pt x="168751" y="2514"/>
                  </a:lnTo>
                  <a:lnTo>
                    <a:pt x="163899" y="1661"/>
                  </a:lnTo>
                  <a:lnTo>
                    <a:pt x="159712" y="1093"/>
                  </a:lnTo>
                  <a:lnTo>
                    <a:pt x="155969" y="714"/>
                  </a:lnTo>
                  <a:lnTo>
                    <a:pt x="152521" y="461"/>
                  </a:lnTo>
                  <a:lnTo>
                    <a:pt x="148317" y="292"/>
                  </a:lnTo>
                  <a:lnTo>
                    <a:pt x="138566" y="106"/>
                  </a:lnTo>
                  <a:lnTo>
                    <a:pt x="122366" y="0"/>
                  </a:lnTo>
                  <a:lnTo>
                    <a:pt x="116784" y="938"/>
                  </a:lnTo>
                  <a:lnTo>
                    <a:pt x="111157" y="2516"/>
                  </a:lnTo>
                  <a:lnTo>
                    <a:pt x="105501" y="4520"/>
                  </a:lnTo>
                  <a:lnTo>
                    <a:pt x="100778" y="5856"/>
                  </a:lnTo>
                  <a:lnTo>
                    <a:pt x="96677" y="6746"/>
                  </a:lnTo>
                  <a:lnTo>
                    <a:pt x="92990" y="7340"/>
                  </a:lnTo>
                  <a:lnTo>
                    <a:pt x="86354" y="8001"/>
                  </a:lnTo>
                  <a:lnTo>
                    <a:pt x="83250" y="8176"/>
                  </a:lnTo>
                  <a:lnTo>
                    <a:pt x="80229" y="9246"/>
                  </a:lnTo>
                  <a:lnTo>
                    <a:pt x="74332" y="12975"/>
                  </a:lnTo>
                  <a:lnTo>
                    <a:pt x="68471" y="17101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PenAnnotation18"/>
            <p:cNvSpPr/>
            <p:nvPr/>
          </p:nvSpPr>
          <p:spPr>
            <a:xfrm>
              <a:off x="4161389" y="4131945"/>
              <a:ext cx="16277" cy="60008"/>
            </a:xfrm>
            <a:custGeom>
              <a:avLst/>
              <a:gdLst/>
              <a:ahLst/>
              <a:cxnLst/>
              <a:rect l="0" t="0" r="0" b="0"/>
              <a:pathLst>
                <a:path w="16277" h="60008">
                  <a:moveTo>
                    <a:pt x="7703" y="0"/>
                  </a:moveTo>
                  <a:lnTo>
                    <a:pt x="322" y="0"/>
                  </a:lnTo>
                  <a:lnTo>
                    <a:pt x="4035" y="0"/>
                  </a:lnTo>
                  <a:lnTo>
                    <a:pt x="4305" y="952"/>
                  </a:lnTo>
                  <a:lnTo>
                    <a:pt x="3532" y="2540"/>
                  </a:lnTo>
                  <a:lnTo>
                    <a:pt x="0" y="7381"/>
                  </a:lnTo>
                  <a:lnTo>
                    <a:pt x="663" y="8730"/>
                  </a:lnTo>
                  <a:lnTo>
                    <a:pt x="2057" y="10583"/>
                  </a:lnTo>
                  <a:lnTo>
                    <a:pt x="3940" y="12770"/>
                  </a:lnTo>
                  <a:lnTo>
                    <a:pt x="5194" y="15181"/>
                  </a:lnTo>
                  <a:lnTo>
                    <a:pt x="6030" y="17740"/>
                  </a:lnTo>
                  <a:lnTo>
                    <a:pt x="6588" y="20399"/>
                  </a:lnTo>
                  <a:lnTo>
                    <a:pt x="6960" y="23125"/>
                  </a:lnTo>
                  <a:lnTo>
                    <a:pt x="7208" y="25894"/>
                  </a:lnTo>
                  <a:lnTo>
                    <a:pt x="7372" y="28692"/>
                  </a:lnTo>
                  <a:lnTo>
                    <a:pt x="7556" y="34342"/>
                  </a:lnTo>
                  <a:lnTo>
                    <a:pt x="7674" y="45730"/>
                  </a:lnTo>
                  <a:lnTo>
                    <a:pt x="8636" y="48584"/>
                  </a:lnTo>
                  <a:lnTo>
                    <a:pt x="10230" y="51439"/>
                  </a:lnTo>
                  <a:lnTo>
                    <a:pt x="16276" y="600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PenAnnotation19"/>
            <p:cNvSpPr/>
            <p:nvPr/>
          </p:nvSpPr>
          <p:spPr>
            <a:xfrm>
              <a:off x="4220527" y="4157662"/>
              <a:ext cx="136798" cy="128589"/>
            </a:xfrm>
            <a:custGeom>
              <a:avLst/>
              <a:gdLst/>
              <a:ahLst/>
              <a:cxnLst/>
              <a:rect l="0" t="0" r="0" b="0"/>
              <a:pathLst>
                <a:path w="136798" h="128589">
                  <a:moveTo>
                    <a:pt x="102870" y="0"/>
                  </a:moveTo>
                  <a:lnTo>
                    <a:pt x="98319" y="0"/>
                  </a:lnTo>
                  <a:lnTo>
                    <a:pt x="96978" y="953"/>
                  </a:lnTo>
                  <a:lnTo>
                    <a:pt x="96085" y="2540"/>
                  </a:lnTo>
                  <a:lnTo>
                    <a:pt x="95489" y="4551"/>
                  </a:lnTo>
                  <a:lnTo>
                    <a:pt x="94139" y="5892"/>
                  </a:lnTo>
                  <a:lnTo>
                    <a:pt x="92287" y="6785"/>
                  </a:lnTo>
                  <a:lnTo>
                    <a:pt x="90100" y="7381"/>
                  </a:lnTo>
                  <a:lnTo>
                    <a:pt x="87689" y="8731"/>
                  </a:lnTo>
                  <a:lnTo>
                    <a:pt x="85129" y="10583"/>
                  </a:lnTo>
                  <a:lnTo>
                    <a:pt x="78728" y="15849"/>
                  </a:lnTo>
                  <a:lnTo>
                    <a:pt x="75313" y="16569"/>
                  </a:lnTo>
                  <a:lnTo>
                    <a:pt x="69910" y="17031"/>
                  </a:lnTo>
                  <a:lnTo>
                    <a:pt x="66631" y="19634"/>
                  </a:lnTo>
                  <a:lnTo>
                    <a:pt x="60041" y="25686"/>
                  </a:lnTo>
                  <a:lnTo>
                    <a:pt x="64568" y="25709"/>
                  </a:lnTo>
                  <a:lnTo>
                    <a:pt x="65906" y="26664"/>
                  </a:lnTo>
                  <a:lnTo>
                    <a:pt x="66797" y="28253"/>
                  </a:lnTo>
                  <a:lnTo>
                    <a:pt x="67392" y="30266"/>
                  </a:lnTo>
                  <a:lnTo>
                    <a:pt x="68740" y="31607"/>
                  </a:lnTo>
                  <a:lnTo>
                    <a:pt x="70592" y="32502"/>
                  </a:lnTo>
                  <a:lnTo>
                    <a:pt x="75857" y="33937"/>
                  </a:lnTo>
                  <a:lnTo>
                    <a:pt x="79117" y="34133"/>
                  </a:lnTo>
                  <a:lnTo>
                    <a:pt x="83740" y="34220"/>
                  </a:lnTo>
                  <a:lnTo>
                    <a:pt x="114408" y="34290"/>
                  </a:lnTo>
                  <a:lnTo>
                    <a:pt x="116276" y="35242"/>
                  </a:lnTo>
                  <a:lnTo>
                    <a:pt x="117523" y="36830"/>
                  </a:lnTo>
                  <a:lnTo>
                    <a:pt x="118354" y="38841"/>
                  </a:lnTo>
                  <a:lnTo>
                    <a:pt x="119860" y="40181"/>
                  </a:lnTo>
                  <a:lnTo>
                    <a:pt x="121817" y="41075"/>
                  </a:lnTo>
                  <a:lnTo>
                    <a:pt x="127250" y="42509"/>
                  </a:lnTo>
                  <a:lnTo>
                    <a:pt x="127696" y="43580"/>
                  </a:lnTo>
                  <a:lnTo>
                    <a:pt x="128192" y="47309"/>
                  </a:lnTo>
                  <a:lnTo>
                    <a:pt x="129276" y="48684"/>
                  </a:lnTo>
                  <a:lnTo>
                    <a:pt x="130951" y="49601"/>
                  </a:lnTo>
                  <a:lnTo>
                    <a:pt x="133021" y="50212"/>
                  </a:lnTo>
                  <a:lnTo>
                    <a:pt x="134400" y="51573"/>
                  </a:lnTo>
                  <a:lnTo>
                    <a:pt x="135320" y="53432"/>
                  </a:lnTo>
                  <a:lnTo>
                    <a:pt x="135934" y="55624"/>
                  </a:lnTo>
                  <a:lnTo>
                    <a:pt x="136343" y="58038"/>
                  </a:lnTo>
                  <a:lnTo>
                    <a:pt x="136615" y="60599"/>
                  </a:lnTo>
                  <a:lnTo>
                    <a:pt x="136797" y="63259"/>
                  </a:lnTo>
                  <a:lnTo>
                    <a:pt x="135965" y="65033"/>
                  </a:lnTo>
                  <a:lnTo>
                    <a:pt x="134459" y="66215"/>
                  </a:lnTo>
                  <a:lnTo>
                    <a:pt x="132501" y="67004"/>
                  </a:lnTo>
                  <a:lnTo>
                    <a:pt x="131197" y="68482"/>
                  </a:lnTo>
                  <a:lnTo>
                    <a:pt x="130327" y="70419"/>
                  </a:lnTo>
                  <a:lnTo>
                    <a:pt x="129747" y="72664"/>
                  </a:lnTo>
                  <a:lnTo>
                    <a:pt x="128408" y="75112"/>
                  </a:lnTo>
                  <a:lnTo>
                    <a:pt x="126563" y="77698"/>
                  </a:lnTo>
                  <a:lnTo>
                    <a:pt x="124380" y="80373"/>
                  </a:lnTo>
                  <a:lnTo>
                    <a:pt x="121020" y="83110"/>
                  </a:lnTo>
                  <a:lnTo>
                    <a:pt x="116875" y="85887"/>
                  </a:lnTo>
                  <a:lnTo>
                    <a:pt x="112207" y="88690"/>
                  </a:lnTo>
                  <a:lnTo>
                    <a:pt x="108142" y="91512"/>
                  </a:lnTo>
                  <a:lnTo>
                    <a:pt x="104480" y="94345"/>
                  </a:lnTo>
                  <a:lnTo>
                    <a:pt x="101086" y="97187"/>
                  </a:lnTo>
                  <a:lnTo>
                    <a:pt x="97871" y="100034"/>
                  </a:lnTo>
                  <a:lnTo>
                    <a:pt x="91758" y="105737"/>
                  </a:lnTo>
                  <a:lnTo>
                    <a:pt x="87842" y="107639"/>
                  </a:lnTo>
                  <a:lnTo>
                    <a:pt x="83326" y="108907"/>
                  </a:lnTo>
                  <a:lnTo>
                    <a:pt x="78411" y="109752"/>
                  </a:lnTo>
                  <a:lnTo>
                    <a:pt x="73229" y="111268"/>
                  </a:lnTo>
                  <a:lnTo>
                    <a:pt x="67869" y="113231"/>
                  </a:lnTo>
                  <a:lnTo>
                    <a:pt x="62391" y="115493"/>
                  </a:lnTo>
                  <a:lnTo>
                    <a:pt x="57787" y="117000"/>
                  </a:lnTo>
                  <a:lnTo>
                    <a:pt x="53764" y="118005"/>
                  </a:lnTo>
                  <a:lnTo>
                    <a:pt x="50130" y="118675"/>
                  </a:lnTo>
                  <a:lnTo>
                    <a:pt x="45803" y="119122"/>
                  </a:lnTo>
                  <a:lnTo>
                    <a:pt x="41013" y="119419"/>
                  </a:lnTo>
                  <a:lnTo>
                    <a:pt x="31563" y="119750"/>
                  </a:lnTo>
                  <a:lnTo>
                    <a:pt x="24188" y="119898"/>
                  </a:lnTo>
                  <a:lnTo>
                    <a:pt x="20888" y="120890"/>
                  </a:lnTo>
                  <a:lnTo>
                    <a:pt x="17735" y="122503"/>
                  </a:lnTo>
                  <a:lnTo>
                    <a:pt x="14681" y="124531"/>
                  </a:lnTo>
                  <a:lnTo>
                    <a:pt x="11692" y="125883"/>
                  </a:lnTo>
                  <a:lnTo>
                    <a:pt x="8747" y="126785"/>
                  </a:lnTo>
                  <a:lnTo>
                    <a:pt x="0" y="128588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PenAnnotation20"/>
            <p:cNvSpPr/>
            <p:nvPr/>
          </p:nvSpPr>
          <p:spPr>
            <a:xfrm>
              <a:off x="3697712" y="4517717"/>
              <a:ext cx="214161" cy="299984"/>
            </a:xfrm>
            <a:custGeom>
              <a:avLst/>
              <a:gdLst/>
              <a:ahLst/>
              <a:cxnLst/>
              <a:rect l="0" t="0" r="0" b="0"/>
              <a:pathLst>
                <a:path w="214161" h="299984">
                  <a:moveTo>
                    <a:pt x="197060" y="8562"/>
                  </a:moveTo>
                  <a:lnTo>
                    <a:pt x="188841" y="16782"/>
                  </a:lnTo>
                  <a:lnTo>
                    <a:pt x="184041" y="17031"/>
                  </a:lnTo>
                  <a:lnTo>
                    <a:pt x="180761" y="18018"/>
                  </a:lnTo>
                  <a:lnTo>
                    <a:pt x="176669" y="19629"/>
                  </a:lnTo>
                  <a:lnTo>
                    <a:pt x="172036" y="21655"/>
                  </a:lnTo>
                  <a:lnTo>
                    <a:pt x="167995" y="23006"/>
                  </a:lnTo>
                  <a:lnTo>
                    <a:pt x="164349" y="23907"/>
                  </a:lnTo>
                  <a:lnTo>
                    <a:pt x="157756" y="24907"/>
                  </a:lnTo>
                  <a:lnTo>
                    <a:pt x="151652" y="25352"/>
                  </a:lnTo>
                  <a:lnTo>
                    <a:pt x="147738" y="24518"/>
                  </a:lnTo>
                  <a:lnTo>
                    <a:pt x="143224" y="23010"/>
                  </a:lnTo>
                  <a:lnTo>
                    <a:pt x="138309" y="21052"/>
                  </a:lnTo>
                  <a:lnTo>
                    <a:pt x="134080" y="19746"/>
                  </a:lnTo>
                  <a:lnTo>
                    <a:pt x="130308" y="18876"/>
                  </a:lnTo>
                  <a:lnTo>
                    <a:pt x="126842" y="18296"/>
                  </a:lnTo>
                  <a:lnTo>
                    <a:pt x="122625" y="17909"/>
                  </a:lnTo>
                  <a:lnTo>
                    <a:pt x="117909" y="17651"/>
                  </a:lnTo>
                  <a:lnTo>
                    <a:pt x="108542" y="17364"/>
                  </a:lnTo>
                  <a:lnTo>
                    <a:pt x="101204" y="17237"/>
                  </a:lnTo>
                  <a:lnTo>
                    <a:pt x="96961" y="16251"/>
                  </a:lnTo>
                  <a:lnTo>
                    <a:pt x="92227" y="14640"/>
                  </a:lnTo>
                  <a:lnTo>
                    <a:pt x="87167" y="12615"/>
                  </a:lnTo>
                  <a:lnTo>
                    <a:pt x="82840" y="11264"/>
                  </a:lnTo>
                  <a:lnTo>
                    <a:pt x="79003" y="10363"/>
                  </a:lnTo>
                  <a:lnTo>
                    <a:pt x="75493" y="9764"/>
                  </a:lnTo>
                  <a:lnTo>
                    <a:pt x="69053" y="6556"/>
                  </a:lnTo>
                  <a:lnTo>
                    <a:pt x="61708" y="1287"/>
                  </a:lnTo>
                  <a:lnTo>
                    <a:pt x="58163" y="567"/>
                  </a:lnTo>
                  <a:lnTo>
                    <a:pt x="52678" y="104"/>
                  </a:lnTo>
                  <a:lnTo>
                    <a:pt x="47177" y="24"/>
                  </a:lnTo>
                  <a:lnTo>
                    <a:pt x="44065" y="0"/>
                  </a:lnTo>
                  <a:lnTo>
                    <a:pt x="43629" y="949"/>
                  </a:lnTo>
                  <a:lnTo>
                    <a:pt x="42928" y="9317"/>
                  </a:lnTo>
                  <a:lnTo>
                    <a:pt x="42806" y="17358"/>
                  </a:lnTo>
                  <a:lnTo>
                    <a:pt x="42789" y="20142"/>
                  </a:lnTo>
                  <a:lnTo>
                    <a:pt x="40230" y="28314"/>
                  </a:lnTo>
                  <a:lnTo>
                    <a:pt x="38215" y="33161"/>
                  </a:lnTo>
                  <a:lnTo>
                    <a:pt x="35918" y="38296"/>
                  </a:lnTo>
                  <a:lnTo>
                    <a:pt x="30826" y="49082"/>
                  </a:lnTo>
                  <a:lnTo>
                    <a:pt x="22605" y="65865"/>
                  </a:lnTo>
                  <a:lnTo>
                    <a:pt x="20749" y="71530"/>
                  </a:lnTo>
                  <a:lnTo>
                    <a:pt x="19512" y="77211"/>
                  </a:lnTo>
                  <a:lnTo>
                    <a:pt x="18687" y="82903"/>
                  </a:lnTo>
                  <a:lnTo>
                    <a:pt x="17184" y="88603"/>
                  </a:lnTo>
                  <a:lnTo>
                    <a:pt x="15231" y="94308"/>
                  </a:lnTo>
                  <a:lnTo>
                    <a:pt x="12976" y="100016"/>
                  </a:lnTo>
                  <a:lnTo>
                    <a:pt x="10469" y="108899"/>
                  </a:lnTo>
                  <a:lnTo>
                    <a:pt x="9356" y="116974"/>
                  </a:lnTo>
                  <a:lnTo>
                    <a:pt x="9059" y="121795"/>
                  </a:lnTo>
                  <a:lnTo>
                    <a:pt x="8861" y="126913"/>
                  </a:lnTo>
                  <a:lnTo>
                    <a:pt x="7776" y="131278"/>
                  </a:lnTo>
                  <a:lnTo>
                    <a:pt x="2652" y="141972"/>
                  </a:lnTo>
                  <a:lnTo>
                    <a:pt x="710" y="150221"/>
                  </a:lnTo>
                  <a:lnTo>
                    <a:pt x="0" y="153758"/>
                  </a:lnTo>
                  <a:lnTo>
                    <a:pt x="2480" y="154057"/>
                  </a:lnTo>
                  <a:lnTo>
                    <a:pt x="8114" y="154281"/>
                  </a:lnTo>
                  <a:lnTo>
                    <a:pt x="12912" y="149740"/>
                  </a:lnTo>
                  <a:lnTo>
                    <a:pt x="15240" y="148401"/>
                  </a:lnTo>
                  <a:lnTo>
                    <a:pt x="20366" y="146913"/>
                  </a:lnTo>
                  <a:lnTo>
                    <a:pt x="25819" y="143712"/>
                  </a:lnTo>
                  <a:lnTo>
                    <a:pt x="31418" y="139114"/>
                  </a:lnTo>
                  <a:lnTo>
                    <a:pt x="37081" y="133895"/>
                  </a:lnTo>
                  <a:lnTo>
                    <a:pt x="40878" y="132123"/>
                  </a:lnTo>
                  <a:lnTo>
                    <a:pt x="45314" y="130941"/>
                  </a:lnTo>
                  <a:lnTo>
                    <a:pt x="50176" y="130153"/>
                  </a:lnTo>
                  <a:lnTo>
                    <a:pt x="54369" y="128675"/>
                  </a:lnTo>
                  <a:lnTo>
                    <a:pt x="58118" y="126738"/>
                  </a:lnTo>
                  <a:lnTo>
                    <a:pt x="61570" y="124494"/>
                  </a:lnTo>
                  <a:lnTo>
                    <a:pt x="66728" y="122997"/>
                  </a:lnTo>
                  <a:lnTo>
                    <a:pt x="73024" y="122000"/>
                  </a:lnTo>
                  <a:lnTo>
                    <a:pt x="80080" y="121335"/>
                  </a:lnTo>
                  <a:lnTo>
                    <a:pt x="86688" y="120892"/>
                  </a:lnTo>
                  <a:lnTo>
                    <a:pt x="92999" y="120596"/>
                  </a:lnTo>
                  <a:lnTo>
                    <a:pt x="105091" y="120268"/>
                  </a:lnTo>
                  <a:lnTo>
                    <a:pt x="151319" y="120016"/>
                  </a:lnTo>
                  <a:lnTo>
                    <a:pt x="157041" y="120965"/>
                  </a:lnTo>
                  <a:lnTo>
                    <a:pt x="162760" y="122550"/>
                  </a:lnTo>
                  <a:lnTo>
                    <a:pt x="168479" y="124559"/>
                  </a:lnTo>
                  <a:lnTo>
                    <a:pt x="173243" y="126851"/>
                  </a:lnTo>
                  <a:lnTo>
                    <a:pt x="177372" y="129331"/>
                  </a:lnTo>
                  <a:lnTo>
                    <a:pt x="181077" y="131938"/>
                  </a:lnTo>
                  <a:lnTo>
                    <a:pt x="187734" y="137374"/>
                  </a:lnTo>
                  <a:lnTo>
                    <a:pt x="190842" y="140157"/>
                  </a:lnTo>
                  <a:lnTo>
                    <a:pt x="196837" y="148329"/>
                  </a:lnTo>
                  <a:lnTo>
                    <a:pt x="202676" y="157358"/>
                  </a:lnTo>
                  <a:lnTo>
                    <a:pt x="208446" y="164547"/>
                  </a:lnTo>
                  <a:lnTo>
                    <a:pt x="210366" y="168750"/>
                  </a:lnTo>
                  <a:lnTo>
                    <a:pt x="211645" y="173457"/>
                  </a:lnTo>
                  <a:lnTo>
                    <a:pt x="212499" y="178499"/>
                  </a:lnTo>
                  <a:lnTo>
                    <a:pt x="213067" y="183766"/>
                  </a:lnTo>
                  <a:lnTo>
                    <a:pt x="213447" y="189183"/>
                  </a:lnTo>
                  <a:lnTo>
                    <a:pt x="213868" y="199328"/>
                  </a:lnTo>
                  <a:lnTo>
                    <a:pt x="214055" y="207012"/>
                  </a:lnTo>
                  <a:lnTo>
                    <a:pt x="214160" y="221244"/>
                  </a:lnTo>
                  <a:lnTo>
                    <a:pt x="212271" y="226550"/>
                  </a:lnTo>
                  <a:lnTo>
                    <a:pt x="209105" y="231993"/>
                  </a:lnTo>
                  <a:lnTo>
                    <a:pt x="205090" y="237526"/>
                  </a:lnTo>
                  <a:lnTo>
                    <a:pt x="201461" y="243120"/>
                  </a:lnTo>
                  <a:lnTo>
                    <a:pt x="198089" y="248754"/>
                  </a:lnTo>
                  <a:lnTo>
                    <a:pt x="194889" y="254415"/>
                  </a:lnTo>
                  <a:lnTo>
                    <a:pt x="188793" y="263245"/>
                  </a:lnTo>
                  <a:lnTo>
                    <a:pt x="182908" y="270345"/>
                  </a:lnTo>
                  <a:lnTo>
                    <a:pt x="177118" y="276676"/>
                  </a:lnTo>
                  <a:lnTo>
                    <a:pt x="173288" y="279697"/>
                  </a:lnTo>
                  <a:lnTo>
                    <a:pt x="168829" y="282664"/>
                  </a:lnTo>
                  <a:lnTo>
                    <a:pt x="163952" y="285594"/>
                  </a:lnTo>
                  <a:lnTo>
                    <a:pt x="158796" y="288500"/>
                  </a:lnTo>
                  <a:lnTo>
                    <a:pt x="147986" y="294269"/>
                  </a:lnTo>
                  <a:lnTo>
                    <a:pt x="142436" y="296189"/>
                  </a:lnTo>
                  <a:lnTo>
                    <a:pt x="136832" y="297468"/>
                  </a:lnTo>
                  <a:lnTo>
                    <a:pt x="131191" y="298322"/>
                  </a:lnTo>
                  <a:lnTo>
                    <a:pt x="126477" y="298890"/>
                  </a:lnTo>
                  <a:lnTo>
                    <a:pt x="122382" y="299269"/>
                  </a:lnTo>
                  <a:lnTo>
                    <a:pt x="118700" y="299522"/>
                  </a:lnTo>
                  <a:lnTo>
                    <a:pt x="114340" y="299691"/>
                  </a:lnTo>
                  <a:lnTo>
                    <a:pt x="99102" y="299928"/>
                  </a:lnTo>
                  <a:lnTo>
                    <a:pt x="88118" y="299983"/>
                  </a:lnTo>
                  <a:lnTo>
                    <a:pt x="83474" y="299045"/>
                  </a:lnTo>
                  <a:lnTo>
                    <a:pt x="79427" y="297468"/>
                  </a:lnTo>
                  <a:lnTo>
                    <a:pt x="75775" y="295464"/>
                  </a:lnTo>
                  <a:lnTo>
                    <a:pt x="69178" y="293237"/>
                  </a:lnTo>
                  <a:lnTo>
                    <a:pt x="66086" y="292643"/>
                  </a:lnTo>
                  <a:lnTo>
                    <a:pt x="60109" y="289443"/>
                  </a:lnTo>
                  <a:lnTo>
                    <a:pt x="57182" y="287256"/>
                  </a:lnTo>
                  <a:lnTo>
                    <a:pt x="53326" y="285799"/>
                  </a:lnTo>
                  <a:lnTo>
                    <a:pt x="48850" y="284826"/>
                  </a:lnTo>
                  <a:lnTo>
                    <a:pt x="43960" y="284179"/>
                  </a:lnTo>
                  <a:lnTo>
                    <a:pt x="40701" y="282794"/>
                  </a:lnTo>
                  <a:lnTo>
                    <a:pt x="38528" y="280919"/>
                  </a:lnTo>
                  <a:lnTo>
                    <a:pt x="37080" y="278716"/>
                  </a:lnTo>
                  <a:lnTo>
                    <a:pt x="35162" y="277248"/>
                  </a:lnTo>
                  <a:lnTo>
                    <a:pt x="32930" y="276268"/>
                  </a:lnTo>
                  <a:lnTo>
                    <a:pt x="27055" y="274697"/>
                  </a:lnTo>
                  <a:lnTo>
                    <a:pt x="21488" y="269874"/>
                  </a:lnTo>
                  <a:lnTo>
                    <a:pt x="17038" y="26573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PenAnnotation21"/>
            <p:cNvSpPr/>
            <p:nvPr/>
          </p:nvSpPr>
          <p:spPr>
            <a:xfrm>
              <a:off x="3998007" y="4518137"/>
              <a:ext cx="256307" cy="248056"/>
            </a:xfrm>
            <a:custGeom>
              <a:avLst/>
              <a:gdLst/>
              <a:ahLst/>
              <a:cxnLst/>
              <a:rect l="0" t="0" r="0" b="0"/>
              <a:pathLst>
                <a:path w="256307" h="248056">
                  <a:moveTo>
                    <a:pt x="68215" y="42433"/>
                  </a:moveTo>
                  <a:lnTo>
                    <a:pt x="59996" y="34213"/>
                  </a:lnTo>
                  <a:lnTo>
                    <a:pt x="52293" y="33891"/>
                  </a:lnTo>
                  <a:lnTo>
                    <a:pt x="51885" y="34833"/>
                  </a:lnTo>
                  <a:lnTo>
                    <a:pt x="51432" y="38420"/>
                  </a:lnTo>
                  <a:lnTo>
                    <a:pt x="50359" y="39758"/>
                  </a:lnTo>
                  <a:lnTo>
                    <a:pt x="48691" y="40649"/>
                  </a:lnTo>
                  <a:lnTo>
                    <a:pt x="46627" y="41244"/>
                  </a:lnTo>
                  <a:lnTo>
                    <a:pt x="41793" y="44444"/>
                  </a:lnTo>
                  <a:lnTo>
                    <a:pt x="36469" y="49041"/>
                  </a:lnTo>
                  <a:lnTo>
                    <a:pt x="30928" y="54260"/>
                  </a:lnTo>
                  <a:lnTo>
                    <a:pt x="29070" y="56985"/>
                  </a:lnTo>
                  <a:lnTo>
                    <a:pt x="27004" y="62553"/>
                  </a:lnTo>
                  <a:lnTo>
                    <a:pt x="23547" y="68202"/>
                  </a:lnTo>
                  <a:lnTo>
                    <a:pt x="18835" y="74841"/>
                  </a:lnTo>
                  <a:lnTo>
                    <a:pt x="16245" y="79278"/>
                  </a:lnTo>
                  <a:lnTo>
                    <a:pt x="13566" y="84141"/>
                  </a:lnTo>
                  <a:lnTo>
                    <a:pt x="11780" y="88336"/>
                  </a:lnTo>
                  <a:lnTo>
                    <a:pt x="9796" y="95537"/>
                  </a:lnTo>
                  <a:lnTo>
                    <a:pt x="9266" y="99743"/>
                  </a:lnTo>
                  <a:lnTo>
                    <a:pt x="8913" y="104452"/>
                  </a:lnTo>
                  <a:lnTo>
                    <a:pt x="8678" y="109496"/>
                  </a:lnTo>
                  <a:lnTo>
                    <a:pt x="7569" y="113812"/>
                  </a:lnTo>
                  <a:lnTo>
                    <a:pt x="3796" y="121147"/>
                  </a:lnTo>
                  <a:lnTo>
                    <a:pt x="2409" y="125389"/>
                  </a:lnTo>
                  <a:lnTo>
                    <a:pt x="1484" y="130122"/>
                  </a:lnTo>
                  <a:lnTo>
                    <a:pt x="868" y="135182"/>
                  </a:lnTo>
                  <a:lnTo>
                    <a:pt x="457" y="140461"/>
                  </a:lnTo>
                  <a:lnTo>
                    <a:pt x="183" y="145884"/>
                  </a:lnTo>
                  <a:lnTo>
                    <a:pt x="0" y="151405"/>
                  </a:lnTo>
                  <a:lnTo>
                    <a:pt x="831" y="156991"/>
                  </a:lnTo>
                  <a:lnTo>
                    <a:pt x="2337" y="162620"/>
                  </a:lnTo>
                  <a:lnTo>
                    <a:pt x="4294" y="168278"/>
                  </a:lnTo>
                  <a:lnTo>
                    <a:pt x="6551" y="173954"/>
                  </a:lnTo>
                  <a:lnTo>
                    <a:pt x="9008" y="179644"/>
                  </a:lnTo>
                  <a:lnTo>
                    <a:pt x="11599" y="185342"/>
                  </a:lnTo>
                  <a:lnTo>
                    <a:pt x="14279" y="190093"/>
                  </a:lnTo>
                  <a:lnTo>
                    <a:pt x="17018" y="194213"/>
                  </a:lnTo>
                  <a:lnTo>
                    <a:pt x="22600" y="201331"/>
                  </a:lnTo>
                  <a:lnTo>
                    <a:pt x="28257" y="207669"/>
                  </a:lnTo>
                  <a:lnTo>
                    <a:pt x="33946" y="213661"/>
                  </a:lnTo>
                  <a:lnTo>
                    <a:pt x="40602" y="219499"/>
                  </a:lnTo>
                  <a:lnTo>
                    <a:pt x="45044" y="222390"/>
                  </a:lnTo>
                  <a:lnTo>
                    <a:pt x="49910" y="225269"/>
                  </a:lnTo>
                  <a:lnTo>
                    <a:pt x="57857" y="231008"/>
                  </a:lnTo>
                  <a:lnTo>
                    <a:pt x="61309" y="233872"/>
                  </a:lnTo>
                  <a:lnTo>
                    <a:pt x="65517" y="235782"/>
                  </a:lnTo>
                  <a:lnTo>
                    <a:pt x="70226" y="237054"/>
                  </a:lnTo>
                  <a:lnTo>
                    <a:pt x="75271" y="237903"/>
                  </a:lnTo>
                  <a:lnTo>
                    <a:pt x="80539" y="239421"/>
                  </a:lnTo>
                  <a:lnTo>
                    <a:pt x="85956" y="241386"/>
                  </a:lnTo>
                  <a:lnTo>
                    <a:pt x="91472" y="243648"/>
                  </a:lnTo>
                  <a:lnTo>
                    <a:pt x="96102" y="245156"/>
                  </a:lnTo>
                  <a:lnTo>
                    <a:pt x="103787" y="246832"/>
                  </a:lnTo>
                  <a:lnTo>
                    <a:pt x="108122" y="247279"/>
                  </a:lnTo>
                  <a:lnTo>
                    <a:pt x="112917" y="247577"/>
                  </a:lnTo>
                  <a:lnTo>
                    <a:pt x="122373" y="247908"/>
                  </a:lnTo>
                  <a:lnTo>
                    <a:pt x="129750" y="248055"/>
                  </a:lnTo>
                  <a:lnTo>
                    <a:pt x="134003" y="247142"/>
                  </a:lnTo>
                  <a:lnTo>
                    <a:pt x="138744" y="245581"/>
                  </a:lnTo>
                  <a:lnTo>
                    <a:pt x="143809" y="243587"/>
                  </a:lnTo>
                  <a:lnTo>
                    <a:pt x="149091" y="242258"/>
                  </a:lnTo>
                  <a:lnTo>
                    <a:pt x="154518" y="241372"/>
                  </a:lnTo>
                  <a:lnTo>
                    <a:pt x="160040" y="240782"/>
                  </a:lnTo>
                  <a:lnTo>
                    <a:pt x="165627" y="238483"/>
                  </a:lnTo>
                  <a:lnTo>
                    <a:pt x="171256" y="235045"/>
                  </a:lnTo>
                  <a:lnTo>
                    <a:pt x="176914" y="230849"/>
                  </a:lnTo>
                  <a:lnTo>
                    <a:pt x="181639" y="227098"/>
                  </a:lnTo>
                  <a:lnTo>
                    <a:pt x="189428" y="220391"/>
                  </a:lnTo>
                  <a:lnTo>
                    <a:pt x="196065" y="214235"/>
                  </a:lnTo>
                  <a:lnTo>
                    <a:pt x="203142" y="207372"/>
                  </a:lnTo>
                  <a:lnTo>
                    <a:pt x="224143" y="186520"/>
                  </a:lnTo>
                  <a:lnTo>
                    <a:pt x="227412" y="182306"/>
                  </a:lnTo>
                  <a:lnTo>
                    <a:pt x="230544" y="177591"/>
                  </a:lnTo>
                  <a:lnTo>
                    <a:pt x="233584" y="172543"/>
                  </a:lnTo>
                  <a:lnTo>
                    <a:pt x="236564" y="167273"/>
                  </a:lnTo>
                  <a:lnTo>
                    <a:pt x="242414" y="156337"/>
                  </a:lnTo>
                  <a:lnTo>
                    <a:pt x="251063" y="139470"/>
                  </a:lnTo>
                  <a:lnTo>
                    <a:pt x="252978" y="133794"/>
                  </a:lnTo>
                  <a:lnTo>
                    <a:pt x="254255" y="128106"/>
                  </a:lnTo>
                  <a:lnTo>
                    <a:pt x="255107" y="122408"/>
                  </a:lnTo>
                  <a:lnTo>
                    <a:pt x="255675" y="116704"/>
                  </a:lnTo>
                  <a:lnTo>
                    <a:pt x="256053" y="110997"/>
                  </a:lnTo>
                  <a:lnTo>
                    <a:pt x="256306" y="105288"/>
                  </a:lnTo>
                  <a:lnTo>
                    <a:pt x="255521" y="99576"/>
                  </a:lnTo>
                  <a:lnTo>
                    <a:pt x="254046" y="93863"/>
                  </a:lnTo>
                  <a:lnTo>
                    <a:pt x="252110" y="88149"/>
                  </a:lnTo>
                  <a:lnTo>
                    <a:pt x="250819" y="82436"/>
                  </a:lnTo>
                  <a:lnTo>
                    <a:pt x="249958" y="76721"/>
                  </a:lnTo>
                  <a:lnTo>
                    <a:pt x="249385" y="71007"/>
                  </a:lnTo>
                  <a:lnTo>
                    <a:pt x="248050" y="65292"/>
                  </a:lnTo>
                  <a:lnTo>
                    <a:pt x="246207" y="59577"/>
                  </a:lnTo>
                  <a:lnTo>
                    <a:pt x="244027" y="53863"/>
                  </a:lnTo>
                  <a:lnTo>
                    <a:pt x="241620" y="49100"/>
                  </a:lnTo>
                  <a:lnTo>
                    <a:pt x="239064" y="44972"/>
                  </a:lnTo>
                  <a:lnTo>
                    <a:pt x="233683" y="37846"/>
                  </a:lnTo>
                  <a:lnTo>
                    <a:pt x="228116" y="31505"/>
                  </a:lnTo>
                  <a:lnTo>
                    <a:pt x="219927" y="22971"/>
                  </a:lnTo>
                  <a:lnTo>
                    <a:pt x="215076" y="18028"/>
                  </a:lnTo>
                  <a:lnTo>
                    <a:pt x="209938" y="14733"/>
                  </a:lnTo>
                  <a:lnTo>
                    <a:pt x="204607" y="12536"/>
                  </a:lnTo>
                  <a:lnTo>
                    <a:pt x="199148" y="11072"/>
                  </a:lnTo>
                  <a:lnTo>
                    <a:pt x="194556" y="9143"/>
                  </a:lnTo>
                  <a:lnTo>
                    <a:pt x="186914" y="4460"/>
                  </a:lnTo>
                  <a:lnTo>
                    <a:pt x="182590" y="2830"/>
                  </a:lnTo>
                  <a:lnTo>
                    <a:pt x="177803" y="1744"/>
                  </a:lnTo>
                  <a:lnTo>
                    <a:pt x="172706" y="1019"/>
                  </a:lnTo>
                  <a:lnTo>
                    <a:pt x="167403" y="536"/>
                  </a:lnTo>
                  <a:lnTo>
                    <a:pt x="161963" y="214"/>
                  </a:lnTo>
                  <a:lnTo>
                    <a:pt x="156431" y="0"/>
                  </a:lnTo>
                  <a:lnTo>
                    <a:pt x="150838" y="809"/>
                  </a:lnTo>
                  <a:lnTo>
                    <a:pt x="145205" y="2301"/>
                  </a:lnTo>
                  <a:lnTo>
                    <a:pt x="139544" y="4248"/>
                  </a:lnTo>
                  <a:lnTo>
                    <a:pt x="133865" y="6499"/>
                  </a:lnTo>
                  <a:lnTo>
                    <a:pt x="128174" y="8952"/>
                  </a:lnTo>
                  <a:lnTo>
                    <a:pt x="122475" y="11540"/>
                  </a:lnTo>
                  <a:lnTo>
                    <a:pt x="116771" y="13265"/>
                  </a:lnTo>
                  <a:lnTo>
                    <a:pt x="111063" y="14415"/>
                  </a:lnTo>
                  <a:lnTo>
                    <a:pt x="105353" y="15182"/>
                  </a:lnTo>
                  <a:lnTo>
                    <a:pt x="99641" y="17598"/>
                  </a:lnTo>
                  <a:lnTo>
                    <a:pt x="93928" y="21114"/>
                  </a:lnTo>
                  <a:lnTo>
                    <a:pt x="88215" y="25362"/>
                  </a:lnTo>
                  <a:lnTo>
                    <a:pt x="83453" y="29147"/>
                  </a:lnTo>
                  <a:lnTo>
                    <a:pt x="75623" y="35893"/>
                  </a:lnTo>
                  <a:lnTo>
                    <a:pt x="68968" y="42066"/>
                  </a:lnTo>
                  <a:lnTo>
                    <a:pt x="59643" y="5100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22"/>
            <p:cNvSpPr/>
            <p:nvPr/>
          </p:nvSpPr>
          <p:spPr>
            <a:xfrm>
              <a:off x="4374832" y="4551997"/>
              <a:ext cx="8573" cy="102871"/>
            </a:xfrm>
            <a:custGeom>
              <a:avLst/>
              <a:gdLst/>
              <a:ahLst/>
              <a:cxnLst/>
              <a:rect l="0" t="0" r="0" b="0"/>
              <a:pathLst>
                <a:path w="8573" h="102871">
                  <a:moveTo>
                    <a:pt x="0" y="0"/>
                  </a:moveTo>
                  <a:lnTo>
                    <a:pt x="0" y="75605"/>
                  </a:lnTo>
                  <a:lnTo>
                    <a:pt x="953" y="79931"/>
                  </a:lnTo>
                  <a:lnTo>
                    <a:pt x="2540" y="83768"/>
                  </a:lnTo>
                  <a:lnTo>
                    <a:pt x="7381" y="92218"/>
                  </a:lnTo>
                  <a:lnTo>
                    <a:pt x="7778" y="93863"/>
                  </a:lnTo>
                  <a:lnTo>
                    <a:pt x="8043" y="95913"/>
                  </a:lnTo>
                  <a:lnTo>
                    <a:pt x="8572" y="10287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23"/>
            <p:cNvSpPr/>
            <p:nvPr/>
          </p:nvSpPr>
          <p:spPr>
            <a:xfrm>
              <a:off x="4451984" y="4577715"/>
              <a:ext cx="137162" cy="197168"/>
            </a:xfrm>
            <a:custGeom>
              <a:avLst/>
              <a:gdLst/>
              <a:ahLst/>
              <a:cxnLst/>
              <a:rect l="0" t="0" r="0" b="0"/>
              <a:pathLst>
                <a:path w="137162" h="197168">
                  <a:moveTo>
                    <a:pt x="137161" y="0"/>
                  </a:moveTo>
                  <a:lnTo>
                    <a:pt x="129779" y="0"/>
                  </a:lnTo>
                  <a:lnTo>
                    <a:pt x="126578" y="2540"/>
                  </a:lnTo>
                  <a:lnTo>
                    <a:pt x="124390" y="4551"/>
                  </a:lnTo>
                  <a:lnTo>
                    <a:pt x="119420" y="9325"/>
                  </a:lnTo>
                  <a:lnTo>
                    <a:pt x="99978" y="28619"/>
                  </a:lnTo>
                  <a:lnTo>
                    <a:pt x="96180" y="31462"/>
                  </a:lnTo>
                  <a:lnTo>
                    <a:pt x="91742" y="34310"/>
                  </a:lnTo>
                  <a:lnTo>
                    <a:pt x="86880" y="37160"/>
                  </a:lnTo>
                  <a:lnTo>
                    <a:pt x="82685" y="40013"/>
                  </a:lnTo>
                  <a:lnTo>
                    <a:pt x="78936" y="42868"/>
                  </a:lnTo>
                  <a:lnTo>
                    <a:pt x="75484" y="45724"/>
                  </a:lnTo>
                  <a:lnTo>
                    <a:pt x="71278" y="48580"/>
                  </a:lnTo>
                  <a:lnTo>
                    <a:pt x="66569" y="51437"/>
                  </a:lnTo>
                  <a:lnTo>
                    <a:pt x="61524" y="54294"/>
                  </a:lnTo>
                  <a:lnTo>
                    <a:pt x="57209" y="56198"/>
                  </a:lnTo>
                  <a:lnTo>
                    <a:pt x="53380" y="57468"/>
                  </a:lnTo>
                  <a:lnTo>
                    <a:pt x="49874" y="58314"/>
                  </a:lnTo>
                  <a:lnTo>
                    <a:pt x="47537" y="59831"/>
                  </a:lnTo>
                  <a:lnTo>
                    <a:pt x="45979" y="61795"/>
                  </a:lnTo>
                  <a:lnTo>
                    <a:pt x="44940" y="64056"/>
                  </a:lnTo>
                  <a:lnTo>
                    <a:pt x="43296" y="65564"/>
                  </a:lnTo>
                  <a:lnTo>
                    <a:pt x="41246" y="66569"/>
                  </a:lnTo>
                  <a:lnTo>
                    <a:pt x="38928" y="67240"/>
                  </a:lnTo>
                  <a:lnTo>
                    <a:pt x="37382" y="68639"/>
                  </a:lnTo>
                  <a:lnTo>
                    <a:pt x="36352" y="70524"/>
                  </a:lnTo>
                  <a:lnTo>
                    <a:pt x="34697" y="75843"/>
                  </a:lnTo>
                  <a:lnTo>
                    <a:pt x="37011" y="79110"/>
                  </a:lnTo>
                  <a:lnTo>
                    <a:pt x="41707" y="84418"/>
                  </a:lnTo>
                  <a:lnTo>
                    <a:pt x="43045" y="84853"/>
                  </a:lnTo>
                  <a:lnTo>
                    <a:pt x="47071" y="85337"/>
                  </a:lnTo>
                  <a:lnTo>
                    <a:pt x="50431" y="86419"/>
                  </a:lnTo>
                  <a:lnTo>
                    <a:pt x="54576" y="88093"/>
                  </a:lnTo>
                  <a:lnTo>
                    <a:pt x="59244" y="90160"/>
                  </a:lnTo>
                  <a:lnTo>
                    <a:pt x="63308" y="91540"/>
                  </a:lnTo>
                  <a:lnTo>
                    <a:pt x="66971" y="92458"/>
                  </a:lnTo>
                  <a:lnTo>
                    <a:pt x="70365" y="93072"/>
                  </a:lnTo>
                  <a:lnTo>
                    <a:pt x="73580" y="93480"/>
                  </a:lnTo>
                  <a:lnTo>
                    <a:pt x="76676" y="93752"/>
                  </a:lnTo>
                  <a:lnTo>
                    <a:pt x="79693" y="93934"/>
                  </a:lnTo>
                  <a:lnTo>
                    <a:pt x="83608" y="95008"/>
                  </a:lnTo>
                  <a:lnTo>
                    <a:pt x="88124" y="96676"/>
                  </a:lnTo>
                  <a:lnTo>
                    <a:pt x="93040" y="98740"/>
                  </a:lnTo>
                  <a:lnTo>
                    <a:pt x="97269" y="100117"/>
                  </a:lnTo>
                  <a:lnTo>
                    <a:pt x="101041" y="101035"/>
                  </a:lnTo>
                  <a:lnTo>
                    <a:pt x="104509" y="101646"/>
                  </a:lnTo>
                  <a:lnTo>
                    <a:pt x="107772" y="102054"/>
                  </a:lnTo>
                  <a:lnTo>
                    <a:pt x="110901" y="102326"/>
                  </a:lnTo>
                  <a:lnTo>
                    <a:pt x="113939" y="102507"/>
                  </a:lnTo>
                  <a:lnTo>
                    <a:pt x="119855" y="102709"/>
                  </a:lnTo>
                  <a:lnTo>
                    <a:pt x="122766" y="102762"/>
                  </a:lnTo>
                  <a:lnTo>
                    <a:pt x="124707" y="103751"/>
                  </a:lnTo>
                  <a:lnTo>
                    <a:pt x="126001" y="105362"/>
                  </a:lnTo>
                  <a:lnTo>
                    <a:pt x="126863" y="107389"/>
                  </a:lnTo>
                  <a:lnTo>
                    <a:pt x="127822" y="112181"/>
                  </a:lnTo>
                  <a:lnTo>
                    <a:pt x="128247" y="117486"/>
                  </a:lnTo>
                  <a:lnTo>
                    <a:pt x="128437" y="123019"/>
                  </a:lnTo>
                  <a:lnTo>
                    <a:pt x="127535" y="125827"/>
                  </a:lnTo>
                  <a:lnTo>
                    <a:pt x="123992" y="131488"/>
                  </a:lnTo>
                  <a:lnTo>
                    <a:pt x="121714" y="135283"/>
                  </a:lnTo>
                  <a:lnTo>
                    <a:pt x="119243" y="139719"/>
                  </a:lnTo>
                  <a:lnTo>
                    <a:pt x="116643" y="144581"/>
                  </a:lnTo>
                  <a:lnTo>
                    <a:pt x="113005" y="148775"/>
                  </a:lnTo>
                  <a:lnTo>
                    <a:pt x="108674" y="152523"/>
                  </a:lnTo>
                  <a:lnTo>
                    <a:pt x="103882" y="155974"/>
                  </a:lnTo>
                  <a:lnTo>
                    <a:pt x="99735" y="159228"/>
                  </a:lnTo>
                  <a:lnTo>
                    <a:pt x="96018" y="162349"/>
                  </a:lnTo>
                  <a:lnTo>
                    <a:pt x="92587" y="165383"/>
                  </a:lnTo>
                  <a:lnTo>
                    <a:pt x="88395" y="168357"/>
                  </a:lnTo>
                  <a:lnTo>
                    <a:pt x="83695" y="171293"/>
                  </a:lnTo>
                  <a:lnTo>
                    <a:pt x="78657" y="174203"/>
                  </a:lnTo>
                  <a:lnTo>
                    <a:pt x="73393" y="176143"/>
                  </a:lnTo>
                  <a:lnTo>
                    <a:pt x="67979" y="177436"/>
                  </a:lnTo>
                  <a:lnTo>
                    <a:pt x="62464" y="178298"/>
                  </a:lnTo>
                  <a:lnTo>
                    <a:pt x="56883" y="179826"/>
                  </a:lnTo>
                  <a:lnTo>
                    <a:pt x="51257" y="181796"/>
                  </a:lnTo>
                  <a:lnTo>
                    <a:pt x="45601" y="184062"/>
                  </a:lnTo>
                  <a:lnTo>
                    <a:pt x="40879" y="185573"/>
                  </a:lnTo>
                  <a:lnTo>
                    <a:pt x="36778" y="186580"/>
                  </a:lnTo>
                  <a:lnTo>
                    <a:pt x="33091" y="187252"/>
                  </a:lnTo>
                  <a:lnTo>
                    <a:pt x="29681" y="187699"/>
                  </a:lnTo>
                  <a:lnTo>
                    <a:pt x="26455" y="187997"/>
                  </a:lnTo>
                  <a:lnTo>
                    <a:pt x="23352" y="188197"/>
                  </a:lnTo>
                  <a:lnTo>
                    <a:pt x="20331" y="189282"/>
                  </a:lnTo>
                  <a:lnTo>
                    <a:pt x="17364" y="190958"/>
                  </a:lnTo>
                  <a:lnTo>
                    <a:pt x="14434" y="193027"/>
                  </a:lnTo>
                  <a:lnTo>
                    <a:pt x="11528" y="194408"/>
                  </a:lnTo>
                  <a:lnTo>
                    <a:pt x="8638" y="19532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24"/>
            <p:cNvSpPr/>
            <p:nvPr/>
          </p:nvSpPr>
          <p:spPr>
            <a:xfrm>
              <a:off x="3663314" y="5074974"/>
              <a:ext cx="265749" cy="273752"/>
            </a:xfrm>
            <a:custGeom>
              <a:avLst/>
              <a:gdLst/>
              <a:ahLst/>
              <a:cxnLst/>
              <a:rect l="0" t="0" r="0" b="0"/>
              <a:pathLst>
                <a:path w="265749" h="273752">
                  <a:moveTo>
                    <a:pt x="0" y="94243"/>
                  </a:moveTo>
                  <a:lnTo>
                    <a:pt x="4552" y="89692"/>
                  </a:lnTo>
                  <a:lnTo>
                    <a:pt x="5892" y="87399"/>
                  </a:lnTo>
                  <a:lnTo>
                    <a:pt x="8044" y="79416"/>
                  </a:lnTo>
                  <a:lnTo>
                    <a:pt x="8220" y="78643"/>
                  </a:lnTo>
                  <a:lnTo>
                    <a:pt x="10956" y="72705"/>
                  </a:lnTo>
                  <a:lnTo>
                    <a:pt x="15347" y="64668"/>
                  </a:lnTo>
                  <a:lnTo>
                    <a:pt x="20474" y="57921"/>
                  </a:lnTo>
                  <a:lnTo>
                    <a:pt x="24127" y="53836"/>
                  </a:lnTo>
                  <a:lnTo>
                    <a:pt x="33266" y="44217"/>
                  </a:lnTo>
                  <a:lnTo>
                    <a:pt x="44570" y="32642"/>
                  </a:lnTo>
                  <a:lnTo>
                    <a:pt x="47811" y="28411"/>
                  </a:lnTo>
                  <a:lnTo>
                    <a:pt x="50924" y="23685"/>
                  </a:lnTo>
                  <a:lnTo>
                    <a:pt x="53952" y="18629"/>
                  </a:lnTo>
                  <a:lnTo>
                    <a:pt x="57876" y="14306"/>
                  </a:lnTo>
                  <a:lnTo>
                    <a:pt x="62396" y="10472"/>
                  </a:lnTo>
                  <a:lnTo>
                    <a:pt x="67315" y="6963"/>
                  </a:lnTo>
                  <a:lnTo>
                    <a:pt x="72499" y="4624"/>
                  </a:lnTo>
                  <a:lnTo>
                    <a:pt x="77861" y="3064"/>
                  </a:lnTo>
                  <a:lnTo>
                    <a:pt x="83340" y="2025"/>
                  </a:lnTo>
                  <a:lnTo>
                    <a:pt x="88898" y="1332"/>
                  </a:lnTo>
                  <a:lnTo>
                    <a:pt x="94508" y="870"/>
                  </a:lnTo>
                  <a:lnTo>
                    <a:pt x="104869" y="356"/>
                  </a:lnTo>
                  <a:lnTo>
                    <a:pt x="112648" y="128"/>
                  </a:lnTo>
                  <a:lnTo>
                    <a:pt x="126934" y="0"/>
                  </a:lnTo>
                  <a:lnTo>
                    <a:pt x="131296" y="935"/>
                  </a:lnTo>
                  <a:lnTo>
                    <a:pt x="138681" y="4512"/>
                  </a:lnTo>
                  <a:lnTo>
                    <a:pt x="145139" y="11818"/>
                  </a:lnTo>
                  <a:lnTo>
                    <a:pt x="148195" y="16433"/>
                  </a:lnTo>
                  <a:lnTo>
                    <a:pt x="151184" y="21414"/>
                  </a:lnTo>
                  <a:lnTo>
                    <a:pt x="154130" y="26641"/>
                  </a:lnTo>
                  <a:lnTo>
                    <a:pt x="157046" y="32030"/>
                  </a:lnTo>
                  <a:lnTo>
                    <a:pt x="160895" y="37528"/>
                  </a:lnTo>
                  <a:lnTo>
                    <a:pt x="165366" y="43098"/>
                  </a:lnTo>
                  <a:lnTo>
                    <a:pt x="170252" y="48716"/>
                  </a:lnTo>
                  <a:lnTo>
                    <a:pt x="173509" y="54367"/>
                  </a:lnTo>
                  <a:lnTo>
                    <a:pt x="175680" y="60039"/>
                  </a:lnTo>
                  <a:lnTo>
                    <a:pt x="177127" y="65725"/>
                  </a:lnTo>
                  <a:lnTo>
                    <a:pt x="178093" y="72374"/>
                  </a:lnTo>
                  <a:lnTo>
                    <a:pt x="178736" y="79664"/>
                  </a:lnTo>
                  <a:lnTo>
                    <a:pt x="179165" y="87381"/>
                  </a:lnTo>
                  <a:lnTo>
                    <a:pt x="179642" y="103576"/>
                  </a:lnTo>
                  <a:lnTo>
                    <a:pt x="180001" y="155487"/>
                  </a:lnTo>
                  <a:lnTo>
                    <a:pt x="179056" y="163647"/>
                  </a:lnTo>
                  <a:lnTo>
                    <a:pt x="177473" y="171945"/>
                  </a:lnTo>
                  <a:lnTo>
                    <a:pt x="175466" y="180334"/>
                  </a:lnTo>
                  <a:lnTo>
                    <a:pt x="173175" y="187832"/>
                  </a:lnTo>
                  <a:lnTo>
                    <a:pt x="170695" y="194736"/>
                  </a:lnTo>
                  <a:lnTo>
                    <a:pt x="168089" y="201243"/>
                  </a:lnTo>
                  <a:lnTo>
                    <a:pt x="164447" y="207486"/>
                  </a:lnTo>
                  <a:lnTo>
                    <a:pt x="160114" y="213554"/>
                  </a:lnTo>
                  <a:lnTo>
                    <a:pt x="155321" y="219504"/>
                  </a:lnTo>
                  <a:lnTo>
                    <a:pt x="151172" y="225375"/>
                  </a:lnTo>
                  <a:lnTo>
                    <a:pt x="147454" y="231194"/>
                  </a:lnTo>
                  <a:lnTo>
                    <a:pt x="144023" y="236979"/>
                  </a:lnTo>
                  <a:lnTo>
                    <a:pt x="140783" y="241788"/>
                  </a:lnTo>
                  <a:lnTo>
                    <a:pt x="134643" y="249671"/>
                  </a:lnTo>
                  <a:lnTo>
                    <a:pt x="128739" y="256350"/>
                  </a:lnTo>
                  <a:lnTo>
                    <a:pt x="125831" y="259464"/>
                  </a:lnTo>
                  <a:lnTo>
                    <a:pt x="121987" y="262493"/>
                  </a:lnTo>
                  <a:lnTo>
                    <a:pt x="117520" y="265465"/>
                  </a:lnTo>
                  <a:lnTo>
                    <a:pt x="112637" y="268398"/>
                  </a:lnTo>
                  <a:lnTo>
                    <a:pt x="104671" y="271658"/>
                  </a:lnTo>
                  <a:lnTo>
                    <a:pt x="97956" y="273107"/>
                  </a:lnTo>
                  <a:lnTo>
                    <a:pt x="91796" y="273751"/>
                  </a:lnTo>
                  <a:lnTo>
                    <a:pt x="87867" y="272970"/>
                  </a:lnTo>
                  <a:lnTo>
                    <a:pt x="83344" y="271497"/>
                  </a:lnTo>
                  <a:lnTo>
                    <a:pt x="78423" y="269562"/>
                  </a:lnTo>
                  <a:lnTo>
                    <a:pt x="70415" y="267413"/>
                  </a:lnTo>
                  <a:lnTo>
                    <a:pt x="66946" y="266839"/>
                  </a:lnTo>
                  <a:lnTo>
                    <a:pt x="60552" y="263663"/>
                  </a:lnTo>
                  <a:lnTo>
                    <a:pt x="57513" y="261482"/>
                  </a:lnTo>
                  <a:lnTo>
                    <a:pt x="51597" y="253979"/>
                  </a:lnTo>
                  <a:lnTo>
                    <a:pt x="48685" y="249311"/>
                  </a:lnTo>
                  <a:lnTo>
                    <a:pt x="42910" y="241585"/>
                  </a:lnTo>
                  <a:lnTo>
                    <a:pt x="40037" y="238191"/>
                  </a:lnTo>
                  <a:lnTo>
                    <a:pt x="36845" y="231880"/>
                  </a:lnTo>
                  <a:lnTo>
                    <a:pt x="35426" y="224948"/>
                  </a:lnTo>
                  <a:lnTo>
                    <a:pt x="35048" y="220432"/>
                  </a:lnTo>
                  <a:lnTo>
                    <a:pt x="34795" y="215517"/>
                  </a:lnTo>
                  <a:lnTo>
                    <a:pt x="34515" y="204975"/>
                  </a:lnTo>
                  <a:lnTo>
                    <a:pt x="34440" y="199497"/>
                  </a:lnTo>
                  <a:lnTo>
                    <a:pt x="35343" y="194893"/>
                  </a:lnTo>
                  <a:lnTo>
                    <a:pt x="38885" y="187236"/>
                  </a:lnTo>
                  <a:lnTo>
                    <a:pt x="46236" y="173020"/>
                  </a:lnTo>
                  <a:lnTo>
                    <a:pt x="51665" y="164815"/>
                  </a:lnTo>
                  <a:lnTo>
                    <a:pt x="54445" y="161294"/>
                  </a:lnTo>
                  <a:lnTo>
                    <a:pt x="62616" y="154841"/>
                  </a:lnTo>
                  <a:lnTo>
                    <a:pt x="67461" y="151787"/>
                  </a:lnTo>
                  <a:lnTo>
                    <a:pt x="75386" y="145853"/>
                  </a:lnTo>
                  <a:lnTo>
                    <a:pt x="78833" y="142938"/>
                  </a:lnTo>
                  <a:lnTo>
                    <a:pt x="83035" y="140993"/>
                  </a:lnTo>
                  <a:lnTo>
                    <a:pt x="87742" y="139698"/>
                  </a:lnTo>
                  <a:lnTo>
                    <a:pt x="92785" y="138834"/>
                  </a:lnTo>
                  <a:lnTo>
                    <a:pt x="98052" y="138258"/>
                  </a:lnTo>
                  <a:lnTo>
                    <a:pt x="103468" y="137874"/>
                  </a:lnTo>
                  <a:lnTo>
                    <a:pt x="108984" y="137617"/>
                  </a:lnTo>
                  <a:lnTo>
                    <a:pt x="120193" y="137333"/>
                  </a:lnTo>
                  <a:lnTo>
                    <a:pt x="125849" y="137257"/>
                  </a:lnTo>
                  <a:lnTo>
                    <a:pt x="131524" y="138159"/>
                  </a:lnTo>
                  <a:lnTo>
                    <a:pt x="137213" y="139713"/>
                  </a:lnTo>
                  <a:lnTo>
                    <a:pt x="142911" y="141701"/>
                  </a:lnTo>
                  <a:lnTo>
                    <a:pt x="149566" y="144932"/>
                  </a:lnTo>
                  <a:lnTo>
                    <a:pt x="156861" y="148991"/>
                  </a:lnTo>
                  <a:lnTo>
                    <a:pt x="164582" y="153601"/>
                  </a:lnTo>
                  <a:lnTo>
                    <a:pt x="170681" y="157628"/>
                  </a:lnTo>
                  <a:lnTo>
                    <a:pt x="175700" y="161264"/>
                  </a:lnTo>
                  <a:lnTo>
                    <a:pt x="179999" y="164642"/>
                  </a:lnTo>
                  <a:lnTo>
                    <a:pt x="184769" y="168798"/>
                  </a:lnTo>
                  <a:lnTo>
                    <a:pt x="189855" y="173474"/>
                  </a:lnTo>
                  <a:lnTo>
                    <a:pt x="195150" y="178496"/>
                  </a:lnTo>
                  <a:lnTo>
                    <a:pt x="199633" y="183749"/>
                  </a:lnTo>
                  <a:lnTo>
                    <a:pt x="203574" y="189157"/>
                  </a:lnTo>
                  <a:lnTo>
                    <a:pt x="207154" y="194666"/>
                  </a:lnTo>
                  <a:lnTo>
                    <a:pt x="210492" y="198340"/>
                  </a:lnTo>
                  <a:lnTo>
                    <a:pt x="213671" y="200788"/>
                  </a:lnTo>
                  <a:lnTo>
                    <a:pt x="220695" y="204462"/>
                  </a:lnTo>
                  <a:lnTo>
                    <a:pt x="230167" y="209269"/>
                  </a:lnTo>
                  <a:lnTo>
                    <a:pt x="238187" y="214581"/>
                  </a:lnTo>
                  <a:lnTo>
                    <a:pt x="241659" y="217331"/>
                  </a:lnTo>
                  <a:lnTo>
                    <a:pt x="248057" y="220386"/>
                  </a:lnTo>
                  <a:lnTo>
                    <a:pt x="251097" y="221201"/>
                  </a:lnTo>
                  <a:lnTo>
                    <a:pt x="257014" y="224646"/>
                  </a:lnTo>
                  <a:lnTo>
                    <a:pt x="265748" y="23140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25"/>
            <p:cNvSpPr/>
            <p:nvPr/>
          </p:nvSpPr>
          <p:spPr>
            <a:xfrm>
              <a:off x="3980885" y="5032057"/>
              <a:ext cx="153874" cy="230084"/>
            </a:xfrm>
            <a:custGeom>
              <a:avLst/>
              <a:gdLst/>
              <a:ahLst/>
              <a:cxnLst/>
              <a:rect l="0" t="0" r="0" b="0"/>
              <a:pathLst>
                <a:path w="153874" h="230084">
                  <a:moveTo>
                    <a:pt x="68192" y="8572"/>
                  </a:moveTo>
                  <a:lnTo>
                    <a:pt x="63642" y="8572"/>
                  </a:lnTo>
                  <a:lnTo>
                    <a:pt x="62301" y="7620"/>
                  </a:lnTo>
                  <a:lnTo>
                    <a:pt x="61407" y="6033"/>
                  </a:lnTo>
                  <a:lnTo>
                    <a:pt x="59973" y="1191"/>
                  </a:lnTo>
                  <a:lnTo>
                    <a:pt x="58903" y="794"/>
                  </a:lnTo>
                  <a:lnTo>
                    <a:pt x="55173" y="353"/>
                  </a:lnTo>
                  <a:lnTo>
                    <a:pt x="52845" y="236"/>
                  </a:lnTo>
                  <a:lnTo>
                    <a:pt x="47719" y="105"/>
                  </a:lnTo>
                  <a:lnTo>
                    <a:pt x="45971" y="1022"/>
                  </a:lnTo>
                  <a:lnTo>
                    <a:pt x="44806" y="2587"/>
                  </a:lnTo>
                  <a:lnTo>
                    <a:pt x="44029" y="4582"/>
                  </a:lnTo>
                  <a:lnTo>
                    <a:pt x="42558" y="5913"/>
                  </a:lnTo>
                  <a:lnTo>
                    <a:pt x="40625" y="6799"/>
                  </a:lnTo>
                  <a:lnTo>
                    <a:pt x="38384" y="7391"/>
                  </a:lnTo>
                  <a:lnTo>
                    <a:pt x="36890" y="9690"/>
                  </a:lnTo>
                  <a:lnTo>
                    <a:pt x="35894" y="13127"/>
                  </a:lnTo>
                  <a:lnTo>
                    <a:pt x="35230" y="17324"/>
                  </a:lnTo>
                  <a:lnTo>
                    <a:pt x="33835" y="21074"/>
                  </a:lnTo>
                  <a:lnTo>
                    <a:pt x="29745" y="27781"/>
                  </a:lnTo>
                  <a:lnTo>
                    <a:pt x="27320" y="31856"/>
                  </a:lnTo>
                  <a:lnTo>
                    <a:pt x="24752" y="36477"/>
                  </a:lnTo>
                  <a:lnTo>
                    <a:pt x="22087" y="41463"/>
                  </a:lnTo>
                  <a:lnTo>
                    <a:pt x="20310" y="45740"/>
                  </a:lnTo>
                  <a:lnTo>
                    <a:pt x="19126" y="49543"/>
                  </a:lnTo>
                  <a:lnTo>
                    <a:pt x="18336" y="53031"/>
                  </a:lnTo>
                  <a:lnTo>
                    <a:pt x="16857" y="57262"/>
                  </a:lnTo>
                  <a:lnTo>
                    <a:pt x="14919" y="61987"/>
                  </a:lnTo>
                  <a:lnTo>
                    <a:pt x="12674" y="67042"/>
                  </a:lnTo>
                  <a:lnTo>
                    <a:pt x="11178" y="72317"/>
                  </a:lnTo>
                  <a:lnTo>
                    <a:pt x="10180" y="77739"/>
                  </a:lnTo>
                  <a:lnTo>
                    <a:pt x="9514" y="83259"/>
                  </a:lnTo>
                  <a:lnTo>
                    <a:pt x="8119" y="88843"/>
                  </a:lnTo>
                  <a:lnTo>
                    <a:pt x="6235" y="94471"/>
                  </a:lnTo>
                  <a:lnTo>
                    <a:pt x="4028" y="100128"/>
                  </a:lnTo>
                  <a:lnTo>
                    <a:pt x="2556" y="105805"/>
                  </a:lnTo>
                  <a:lnTo>
                    <a:pt x="1575" y="111494"/>
                  </a:lnTo>
                  <a:lnTo>
                    <a:pt x="921" y="117192"/>
                  </a:lnTo>
                  <a:lnTo>
                    <a:pt x="484" y="122895"/>
                  </a:lnTo>
                  <a:lnTo>
                    <a:pt x="194" y="128603"/>
                  </a:lnTo>
                  <a:lnTo>
                    <a:pt x="0" y="134313"/>
                  </a:lnTo>
                  <a:lnTo>
                    <a:pt x="823" y="139072"/>
                  </a:lnTo>
                  <a:lnTo>
                    <a:pt x="2324" y="143197"/>
                  </a:lnTo>
                  <a:lnTo>
                    <a:pt x="4277" y="146900"/>
                  </a:lnTo>
                  <a:lnTo>
                    <a:pt x="5580" y="151273"/>
                  </a:lnTo>
                  <a:lnTo>
                    <a:pt x="6448" y="156094"/>
                  </a:lnTo>
                  <a:lnTo>
                    <a:pt x="7027" y="161213"/>
                  </a:lnTo>
                  <a:lnTo>
                    <a:pt x="8366" y="166530"/>
                  </a:lnTo>
                  <a:lnTo>
                    <a:pt x="10210" y="171980"/>
                  </a:lnTo>
                  <a:lnTo>
                    <a:pt x="12392" y="177518"/>
                  </a:lnTo>
                  <a:lnTo>
                    <a:pt x="14800" y="182163"/>
                  </a:lnTo>
                  <a:lnTo>
                    <a:pt x="17357" y="186212"/>
                  </a:lnTo>
                  <a:lnTo>
                    <a:pt x="20014" y="189864"/>
                  </a:lnTo>
                  <a:lnTo>
                    <a:pt x="22738" y="194203"/>
                  </a:lnTo>
                  <a:lnTo>
                    <a:pt x="25508" y="199001"/>
                  </a:lnTo>
                  <a:lnTo>
                    <a:pt x="28305" y="204105"/>
                  </a:lnTo>
                  <a:lnTo>
                    <a:pt x="31123" y="208460"/>
                  </a:lnTo>
                  <a:lnTo>
                    <a:pt x="33955" y="212316"/>
                  </a:lnTo>
                  <a:lnTo>
                    <a:pt x="36794" y="215839"/>
                  </a:lnTo>
                  <a:lnTo>
                    <a:pt x="39640" y="218188"/>
                  </a:lnTo>
                  <a:lnTo>
                    <a:pt x="42490" y="219754"/>
                  </a:lnTo>
                  <a:lnTo>
                    <a:pt x="45343" y="220797"/>
                  </a:lnTo>
                  <a:lnTo>
                    <a:pt x="49149" y="222446"/>
                  </a:lnTo>
                  <a:lnTo>
                    <a:pt x="58458" y="226817"/>
                  </a:lnTo>
                  <a:lnTo>
                    <a:pt x="62655" y="228364"/>
                  </a:lnTo>
                  <a:lnTo>
                    <a:pt x="66406" y="229395"/>
                  </a:lnTo>
                  <a:lnTo>
                    <a:pt x="69859" y="230083"/>
                  </a:lnTo>
                  <a:lnTo>
                    <a:pt x="73114" y="229589"/>
                  </a:lnTo>
                  <a:lnTo>
                    <a:pt x="76235" y="228307"/>
                  </a:lnTo>
                  <a:lnTo>
                    <a:pt x="79269" y="226499"/>
                  </a:lnTo>
                  <a:lnTo>
                    <a:pt x="82244" y="224342"/>
                  </a:lnTo>
                  <a:lnTo>
                    <a:pt x="85180" y="221952"/>
                  </a:lnTo>
                  <a:lnTo>
                    <a:pt x="88090" y="219405"/>
                  </a:lnTo>
                  <a:lnTo>
                    <a:pt x="91935" y="216755"/>
                  </a:lnTo>
                  <a:lnTo>
                    <a:pt x="96403" y="214036"/>
                  </a:lnTo>
                  <a:lnTo>
                    <a:pt x="101287" y="211271"/>
                  </a:lnTo>
                  <a:lnTo>
                    <a:pt x="105495" y="208475"/>
                  </a:lnTo>
                  <a:lnTo>
                    <a:pt x="109254" y="205658"/>
                  </a:lnTo>
                  <a:lnTo>
                    <a:pt x="112711" y="202828"/>
                  </a:lnTo>
                  <a:lnTo>
                    <a:pt x="115969" y="199036"/>
                  </a:lnTo>
                  <a:lnTo>
                    <a:pt x="119093" y="194603"/>
                  </a:lnTo>
                  <a:lnTo>
                    <a:pt x="122129" y="189743"/>
                  </a:lnTo>
                  <a:lnTo>
                    <a:pt x="125105" y="184598"/>
                  </a:lnTo>
                  <a:lnTo>
                    <a:pt x="130952" y="173801"/>
                  </a:lnTo>
                  <a:lnTo>
                    <a:pt x="133844" y="167303"/>
                  </a:lnTo>
                  <a:lnTo>
                    <a:pt x="136726" y="160113"/>
                  </a:lnTo>
                  <a:lnTo>
                    <a:pt x="139598" y="152462"/>
                  </a:lnTo>
                  <a:lnTo>
                    <a:pt x="142466" y="145456"/>
                  </a:lnTo>
                  <a:lnTo>
                    <a:pt x="145331" y="138881"/>
                  </a:lnTo>
                  <a:lnTo>
                    <a:pt x="148193" y="132592"/>
                  </a:lnTo>
                  <a:lnTo>
                    <a:pt x="150101" y="125542"/>
                  </a:lnTo>
                  <a:lnTo>
                    <a:pt x="151373" y="117985"/>
                  </a:lnTo>
                  <a:lnTo>
                    <a:pt x="152221" y="110089"/>
                  </a:lnTo>
                  <a:lnTo>
                    <a:pt x="152786" y="102920"/>
                  </a:lnTo>
                  <a:lnTo>
                    <a:pt x="153163" y="96236"/>
                  </a:lnTo>
                  <a:lnTo>
                    <a:pt x="153582" y="83729"/>
                  </a:lnTo>
                  <a:lnTo>
                    <a:pt x="153851" y="60178"/>
                  </a:lnTo>
                  <a:lnTo>
                    <a:pt x="153873" y="54406"/>
                  </a:lnTo>
                  <a:lnTo>
                    <a:pt x="152935" y="48653"/>
                  </a:lnTo>
                  <a:lnTo>
                    <a:pt x="151357" y="42913"/>
                  </a:lnTo>
                  <a:lnTo>
                    <a:pt x="149353" y="37182"/>
                  </a:lnTo>
                  <a:lnTo>
                    <a:pt x="148017" y="32407"/>
                  </a:lnTo>
                  <a:lnTo>
                    <a:pt x="147126" y="28272"/>
                  </a:lnTo>
                  <a:lnTo>
                    <a:pt x="146532" y="24563"/>
                  </a:lnTo>
                  <a:lnTo>
                    <a:pt x="144232" y="21138"/>
                  </a:lnTo>
                  <a:lnTo>
                    <a:pt x="140792" y="17902"/>
                  </a:lnTo>
                  <a:lnTo>
                    <a:pt x="136595" y="14792"/>
                  </a:lnTo>
                  <a:lnTo>
                    <a:pt x="132844" y="11767"/>
                  </a:lnTo>
                  <a:lnTo>
                    <a:pt x="129391" y="8797"/>
                  </a:lnTo>
                  <a:lnTo>
                    <a:pt x="126136" y="5864"/>
                  </a:lnTo>
                  <a:lnTo>
                    <a:pt x="123014" y="3910"/>
                  </a:lnTo>
                  <a:lnTo>
                    <a:pt x="119980" y="2607"/>
                  </a:lnTo>
                  <a:lnTo>
                    <a:pt x="117005" y="1738"/>
                  </a:lnTo>
                  <a:lnTo>
                    <a:pt x="114069" y="1159"/>
                  </a:lnTo>
                  <a:lnTo>
                    <a:pt x="111159" y="773"/>
                  </a:lnTo>
                  <a:lnTo>
                    <a:pt x="108267" y="515"/>
                  </a:lnTo>
                  <a:lnTo>
                    <a:pt x="105386" y="343"/>
                  </a:lnTo>
                  <a:lnTo>
                    <a:pt x="93910" y="0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SMARTPenAnnotation26"/>
            <p:cNvSpPr/>
            <p:nvPr/>
          </p:nvSpPr>
          <p:spPr>
            <a:xfrm>
              <a:off x="4263390" y="4997767"/>
              <a:ext cx="34290" cy="128588"/>
            </a:xfrm>
            <a:custGeom>
              <a:avLst/>
              <a:gdLst/>
              <a:ahLst/>
              <a:cxnLst/>
              <a:rect l="0" t="0" r="0" b="0"/>
              <a:pathLst>
                <a:path w="34290" h="128588">
                  <a:moveTo>
                    <a:pt x="0" y="0"/>
                  </a:moveTo>
                  <a:lnTo>
                    <a:pt x="4551" y="4551"/>
                  </a:lnTo>
                  <a:lnTo>
                    <a:pt x="5891" y="6844"/>
                  </a:lnTo>
                  <a:lnTo>
                    <a:pt x="6785" y="9325"/>
                  </a:lnTo>
                  <a:lnTo>
                    <a:pt x="7381" y="11932"/>
                  </a:lnTo>
                  <a:lnTo>
                    <a:pt x="7778" y="14622"/>
                  </a:lnTo>
                  <a:lnTo>
                    <a:pt x="8043" y="17368"/>
                  </a:lnTo>
                  <a:lnTo>
                    <a:pt x="8219" y="20151"/>
                  </a:lnTo>
                  <a:lnTo>
                    <a:pt x="8415" y="25784"/>
                  </a:lnTo>
                  <a:lnTo>
                    <a:pt x="8467" y="28619"/>
                  </a:lnTo>
                  <a:lnTo>
                    <a:pt x="9455" y="32414"/>
                  </a:lnTo>
                  <a:lnTo>
                    <a:pt x="11066" y="36850"/>
                  </a:lnTo>
                  <a:lnTo>
                    <a:pt x="13092" y="41711"/>
                  </a:lnTo>
                  <a:lnTo>
                    <a:pt x="15395" y="46858"/>
                  </a:lnTo>
                  <a:lnTo>
                    <a:pt x="20495" y="57656"/>
                  </a:lnTo>
                  <a:lnTo>
                    <a:pt x="28721" y="74445"/>
                  </a:lnTo>
                  <a:lnTo>
                    <a:pt x="30577" y="81063"/>
                  </a:lnTo>
                  <a:lnTo>
                    <a:pt x="31815" y="88332"/>
                  </a:lnTo>
                  <a:lnTo>
                    <a:pt x="32639" y="96036"/>
                  </a:lnTo>
                  <a:lnTo>
                    <a:pt x="33189" y="102124"/>
                  </a:lnTo>
                  <a:lnTo>
                    <a:pt x="33556" y="107135"/>
                  </a:lnTo>
                  <a:lnTo>
                    <a:pt x="33801" y="111428"/>
                  </a:lnTo>
                  <a:lnTo>
                    <a:pt x="34072" y="118739"/>
                  </a:lnTo>
                  <a:lnTo>
                    <a:pt x="34289" y="12858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PenAnnotation27"/>
            <p:cNvSpPr/>
            <p:nvPr/>
          </p:nvSpPr>
          <p:spPr>
            <a:xfrm>
              <a:off x="4374832" y="5057775"/>
              <a:ext cx="111444" cy="197168"/>
            </a:xfrm>
            <a:custGeom>
              <a:avLst/>
              <a:gdLst/>
              <a:ahLst/>
              <a:cxnLst/>
              <a:rect l="0" t="0" r="0" b="0"/>
              <a:pathLst>
                <a:path w="111444" h="197168">
                  <a:moveTo>
                    <a:pt x="111443" y="0"/>
                  </a:moveTo>
                  <a:lnTo>
                    <a:pt x="98424" y="0"/>
                  </a:lnTo>
                  <a:lnTo>
                    <a:pt x="96096" y="953"/>
                  </a:lnTo>
                  <a:lnTo>
                    <a:pt x="93592" y="2540"/>
                  </a:lnTo>
                  <a:lnTo>
                    <a:pt x="90969" y="4551"/>
                  </a:lnTo>
                  <a:lnTo>
                    <a:pt x="88269" y="6843"/>
                  </a:lnTo>
                  <a:lnTo>
                    <a:pt x="85516" y="9325"/>
                  </a:lnTo>
                  <a:lnTo>
                    <a:pt x="79917" y="14621"/>
                  </a:lnTo>
                  <a:lnTo>
                    <a:pt x="65711" y="28619"/>
                  </a:lnTo>
                  <a:lnTo>
                    <a:pt x="61905" y="31462"/>
                  </a:lnTo>
                  <a:lnTo>
                    <a:pt x="57462" y="34309"/>
                  </a:lnTo>
                  <a:lnTo>
                    <a:pt x="52595" y="37160"/>
                  </a:lnTo>
                  <a:lnTo>
                    <a:pt x="48399" y="40966"/>
                  </a:lnTo>
                  <a:lnTo>
                    <a:pt x="44648" y="45408"/>
                  </a:lnTo>
                  <a:lnTo>
                    <a:pt x="41196" y="50275"/>
                  </a:lnTo>
                  <a:lnTo>
                    <a:pt x="37941" y="54471"/>
                  </a:lnTo>
                  <a:lnTo>
                    <a:pt x="34820" y="58221"/>
                  </a:lnTo>
                  <a:lnTo>
                    <a:pt x="31785" y="61674"/>
                  </a:lnTo>
                  <a:lnTo>
                    <a:pt x="29763" y="64928"/>
                  </a:lnTo>
                  <a:lnTo>
                    <a:pt x="27516" y="71085"/>
                  </a:lnTo>
                  <a:lnTo>
                    <a:pt x="25964" y="74060"/>
                  </a:lnTo>
                  <a:lnTo>
                    <a:pt x="23977" y="76996"/>
                  </a:lnTo>
                  <a:lnTo>
                    <a:pt x="21700" y="79905"/>
                  </a:lnTo>
                  <a:lnTo>
                    <a:pt x="19169" y="85678"/>
                  </a:lnTo>
                  <a:lnTo>
                    <a:pt x="17545" y="92595"/>
                  </a:lnTo>
                  <a:lnTo>
                    <a:pt x="17263" y="98343"/>
                  </a:lnTo>
                  <a:lnTo>
                    <a:pt x="17168" y="102928"/>
                  </a:lnTo>
                  <a:lnTo>
                    <a:pt x="17156" y="107023"/>
                  </a:lnTo>
                  <a:lnTo>
                    <a:pt x="18104" y="108496"/>
                  </a:lnTo>
                  <a:lnTo>
                    <a:pt x="19690" y="109478"/>
                  </a:lnTo>
                  <a:lnTo>
                    <a:pt x="24527" y="111054"/>
                  </a:lnTo>
                  <a:lnTo>
                    <a:pt x="26829" y="111184"/>
                  </a:lnTo>
                  <a:lnTo>
                    <a:pt x="34466" y="111327"/>
                  </a:lnTo>
                  <a:lnTo>
                    <a:pt x="88581" y="111442"/>
                  </a:lnTo>
                  <a:lnTo>
                    <a:pt x="91439" y="112395"/>
                  </a:lnTo>
                  <a:lnTo>
                    <a:pt x="94297" y="113982"/>
                  </a:lnTo>
                  <a:lnTo>
                    <a:pt x="97154" y="115993"/>
                  </a:lnTo>
                  <a:lnTo>
                    <a:pt x="100012" y="117333"/>
                  </a:lnTo>
                  <a:lnTo>
                    <a:pt x="102870" y="118227"/>
                  </a:lnTo>
                  <a:lnTo>
                    <a:pt x="105727" y="118823"/>
                  </a:lnTo>
                  <a:lnTo>
                    <a:pt x="107632" y="120173"/>
                  </a:lnTo>
                  <a:lnTo>
                    <a:pt x="108902" y="122025"/>
                  </a:lnTo>
                  <a:lnTo>
                    <a:pt x="110313" y="126624"/>
                  </a:lnTo>
                  <a:lnTo>
                    <a:pt x="110941" y="131842"/>
                  </a:lnTo>
                  <a:lnTo>
                    <a:pt x="111220" y="137336"/>
                  </a:lnTo>
                  <a:lnTo>
                    <a:pt x="111294" y="140135"/>
                  </a:lnTo>
                  <a:lnTo>
                    <a:pt x="110391" y="142953"/>
                  </a:lnTo>
                  <a:lnTo>
                    <a:pt x="108836" y="145784"/>
                  </a:lnTo>
                  <a:lnTo>
                    <a:pt x="106847" y="148625"/>
                  </a:lnTo>
                  <a:lnTo>
                    <a:pt x="104569" y="152423"/>
                  </a:lnTo>
                  <a:lnTo>
                    <a:pt x="102098" y="156860"/>
                  </a:lnTo>
                  <a:lnTo>
                    <a:pt x="99498" y="161723"/>
                  </a:lnTo>
                  <a:lnTo>
                    <a:pt x="95859" y="165918"/>
                  </a:lnTo>
                  <a:lnTo>
                    <a:pt x="91529" y="169667"/>
                  </a:lnTo>
                  <a:lnTo>
                    <a:pt x="86737" y="173119"/>
                  </a:lnTo>
                  <a:lnTo>
                    <a:pt x="82589" y="175420"/>
                  </a:lnTo>
                  <a:lnTo>
                    <a:pt x="78872" y="176954"/>
                  </a:lnTo>
                  <a:lnTo>
                    <a:pt x="75442" y="177977"/>
                  </a:lnTo>
                  <a:lnTo>
                    <a:pt x="71250" y="179611"/>
                  </a:lnTo>
                  <a:lnTo>
                    <a:pt x="66550" y="181653"/>
                  </a:lnTo>
                  <a:lnTo>
                    <a:pt x="61511" y="183967"/>
                  </a:lnTo>
                  <a:lnTo>
                    <a:pt x="57200" y="186462"/>
                  </a:lnTo>
                  <a:lnTo>
                    <a:pt x="53374" y="189078"/>
                  </a:lnTo>
                  <a:lnTo>
                    <a:pt x="49870" y="191774"/>
                  </a:lnTo>
                  <a:lnTo>
                    <a:pt x="45629" y="193572"/>
                  </a:lnTo>
                  <a:lnTo>
                    <a:pt x="40897" y="194770"/>
                  </a:lnTo>
                  <a:lnTo>
                    <a:pt x="35837" y="195569"/>
                  </a:lnTo>
                  <a:lnTo>
                    <a:pt x="31512" y="196102"/>
                  </a:lnTo>
                  <a:lnTo>
                    <a:pt x="27676" y="196457"/>
                  </a:lnTo>
                  <a:lnTo>
                    <a:pt x="24165" y="196694"/>
                  </a:lnTo>
                  <a:lnTo>
                    <a:pt x="20872" y="196851"/>
                  </a:lnTo>
                  <a:lnTo>
                    <a:pt x="14674" y="197027"/>
                  </a:lnTo>
                  <a:lnTo>
                    <a:pt x="0" y="19716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PenAnnotation28"/>
            <p:cNvSpPr/>
            <p:nvPr/>
          </p:nvSpPr>
          <p:spPr>
            <a:xfrm>
              <a:off x="3621643" y="5538346"/>
              <a:ext cx="204550" cy="316125"/>
            </a:xfrm>
            <a:custGeom>
              <a:avLst/>
              <a:gdLst/>
              <a:ahLst/>
              <a:cxnLst/>
              <a:rect l="0" t="0" r="0" b="0"/>
              <a:pathLst>
                <a:path w="204550" h="316125">
                  <a:moveTo>
                    <a:pt x="7382" y="93786"/>
                  </a:moveTo>
                  <a:lnTo>
                    <a:pt x="2831" y="89236"/>
                  </a:lnTo>
                  <a:lnTo>
                    <a:pt x="1490" y="86942"/>
                  </a:lnTo>
                  <a:lnTo>
                    <a:pt x="0" y="81855"/>
                  </a:lnTo>
                  <a:lnTo>
                    <a:pt x="556" y="79164"/>
                  </a:lnTo>
                  <a:lnTo>
                    <a:pt x="4936" y="70827"/>
                  </a:lnTo>
                  <a:lnTo>
                    <a:pt x="6294" y="65167"/>
                  </a:lnTo>
                  <a:lnTo>
                    <a:pt x="9438" y="59477"/>
                  </a:lnTo>
                  <a:lnTo>
                    <a:pt x="14011" y="53773"/>
                  </a:lnTo>
                  <a:lnTo>
                    <a:pt x="19218" y="48063"/>
                  </a:lnTo>
                  <a:lnTo>
                    <a:pt x="24707" y="39809"/>
                  </a:lnTo>
                  <a:lnTo>
                    <a:pt x="27505" y="34942"/>
                  </a:lnTo>
                  <a:lnTo>
                    <a:pt x="31275" y="30744"/>
                  </a:lnTo>
                  <a:lnTo>
                    <a:pt x="35693" y="26993"/>
                  </a:lnTo>
                  <a:lnTo>
                    <a:pt x="40543" y="23540"/>
                  </a:lnTo>
                  <a:lnTo>
                    <a:pt x="45682" y="20285"/>
                  </a:lnTo>
                  <a:lnTo>
                    <a:pt x="51013" y="17163"/>
                  </a:lnTo>
                  <a:lnTo>
                    <a:pt x="56472" y="14129"/>
                  </a:lnTo>
                  <a:lnTo>
                    <a:pt x="67617" y="8218"/>
                  </a:lnTo>
                  <a:lnTo>
                    <a:pt x="73256" y="5308"/>
                  </a:lnTo>
                  <a:lnTo>
                    <a:pt x="77968" y="3368"/>
                  </a:lnTo>
                  <a:lnTo>
                    <a:pt x="82062" y="2075"/>
                  </a:lnTo>
                  <a:lnTo>
                    <a:pt x="85743" y="1213"/>
                  </a:lnTo>
                  <a:lnTo>
                    <a:pt x="91055" y="638"/>
                  </a:lnTo>
                  <a:lnTo>
                    <a:pt x="97454" y="255"/>
                  </a:lnTo>
                  <a:lnTo>
                    <a:pt x="104578" y="0"/>
                  </a:lnTo>
                  <a:lnTo>
                    <a:pt x="111231" y="782"/>
                  </a:lnTo>
                  <a:lnTo>
                    <a:pt x="117572" y="2256"/>
                  </a:lnTo>
                  <a:lnTo>
                    <a:pt x="123705" y="4191"/>
                  </a:lnTo>
                  <a:lnTo>
                    <a:pt x="129698" y="6433"/>
                  </a:lnTo>
                  <a:lnTo>
                    <a:pt x="135598" y="8881"/>
                  </a:lnTo>
                  <a:lnTo>
                    <a:pt x="141436" y="11465"/>
                  </a:lnTo>
                  <a:lnTo>
                    <a:pt x="153004" y="16876"/>
                  </a:lnTo>
                  <a:lnTo>
                    <a:pt x="158756" y="19653"/>
                  </a:lnTo>
                  <a:lnTo>
                    <a:pt x="163543" y="23409"/>
                  </a:lnTo>
                  <a:lnTo>
                    <a:pt x="167686" y="27818"/>
                  </a:lnTo>
                  <a:lnTo>
                    <a:pt x="171402" y="32663"/>
                  </a:lnTo>
                  <a:lnTo>
                    <a:pt x="174831" y="37797"/>
                  </a:lnTo>
                  <a:lnTo>
                    <a:pt x="178069" y="43125"/>
                  </a:lnTo>
                  <a:lnTo>
                    <a:pt x="181181" y="48582"/>
                  </a:lnTo>
                  <a:lnTo>
                    <a:pt x="183255" y="55078"/>
                  </a:lnTo>
                  <a:lnTo>
                    <a:pt x="184638" y="62266"/>
                  </a:lnTo>
                  <a:lnTo>
                    <a:pt x="185560" y="69915"/>
                  </a:lnTo>
                  <a:lnTo>
                    <a:pt x="187127" y="77872"/>
                  </a:lnTo>
                  <a:lnTo>
                    <a:pt x="189124" y="86034"/>
                  </a:lnTo>
                  <a:lnTo>
                    <a:pt x="191408" y="94333"/>
                  </a:lnTo>
                  <a:lnTo>
                    <a:pt x="191978" y="103675"/>
                  </a:lnTo>
                  <a:lnTo>
                    <a:pt x="191406" y="113714"/>
                  </a:lnTo>
                  <a:lnTo>
                    <a:pt x="190072" y="124216"/>
                  </a:lnTo>
                  <a:lnTo>
                    <a:pt x="189183" y="134075"/>
                  </a:lnTo>
                  <a:lnTo>
                    <a:pt x="188589" y="143506"/>
                  </a:lnTo>
                  <a:lnTo>
                    <a:pt x="188194" y="152650"/>
                  </a:lnTo>
                  <a:lnTo>
                    <a:pt x="186979" y="161604"/>
                  </a:lnTo>
                  <a:lnTo>
                    <a:pt x="185215" y="170431"/>
                  </a:lnTo>
                  <a:lnTo>
                    <a:pt x="183087" y="179172"/>
                  </a:lnTo>
                  <a:lnTo>
                    <a:pt x="180716" y="187857"/>
                  </a:lnTo>
                  <a:lnTo>
                    <a:pt x="175542" y="205128"/>
                  </a:lnTo>
                  <a:lnTo>
                    <a:pt x="171876" y="213734"/>
                  </a:lnTo>
                  <a:lnTo>
                    <a:pt x="167527" y="222329"/>
                  </a:lnTo>
                  <a:lnTo>
                    <a:pt x="162723" y="230916"/>
                  </a:lnTo>
                  <a:lnTo>
                    <a:pt x="157615" y="238547"/>
                  </a:lnTo>
                  <a:lnTo>
                    <a:pt x="152304" y="245538"/>
                  </a:lnTo>
                  <a:lnTo>
                    <a:pt x="146859" y="252104"/>
                  </a:lnTo>
                  <a:lnTo>
                    <a:pt x="142277" y="258386"/>
                  </a:lnTo>
                  <a:lnTo>
                    <a:pt x="138269" y="264480"/>
                  </a:lnTo>
                  <a:lnTo>
                    <a:pt x="134645" y="270447"/>
                  </a:lnTo>
                  <a:lnTo>
                    <a:pt x="130324" y="276330"/>
                  </a:lnTo>
                  <a:lnTo>
                    <a:pt x="125538" y="282157"/>
                  </a:lnTo>
                  <a:lnTo>
                    <a:pt x="120442" y="287947"/>
                  </a:lnTo>
                  <a:lnTo>
                    <a:pt x="115140" y="292759"/>
                  </a:lnTo>
                  <a:lnTo>
                    <a:pt x="109701" y="296920"/>
                  </a:lnTo>
                  <a:lnTo>
                    <a:pt x="104169" y="300646"/>
                  </a:lnTo>
                  <a:lnTo>
                    <a:pt x="99529" y="304083"/>
                  </a:lnTo>
                  <a:lnTo>
                    <a:pt x="95483" y="307326"/>
                  </a:lnTo>
                  <a:lnTo>
                    <a:pt x="91833" y="310441"/>
                  </a:lnTo>
                  <a:lnTo>
                    <a:pt x="87495" y="312518"/>
                  </a:lnTo>
                  <a:lnTo>
                    <a:pt x="82699" y="313902"/>
                  </a:lnTo>
                  <a:lnTo>
                    <a:pt x="77595" y="314825"/>
                  </a:lnTo>
                  <a:lnTo>
                    <a:pt x="72288" y="315440"/>
                  </a:lnTo>
                  <a:lnTo>
                    <a:pt x="66845" y="315851"/>
                  </a:lnTo>
                  <a:lnTo>
                    <a:pt x="61312" y="316124"/>
                  </a:lnTo>
                  <a:lnTo>
                    <a:pt x="56670" y="315354"/>
                  </a:lnTo>
                  <a:lnTo>
                    <a:pt x="52623" y="313888"/>
                  </a:lnTo>
                  <a:lnTo>
                    <a:pt x="48972" y="311958"/>
                  </a:lnTo>
                  <a:lnTo>
                    <a:pt x="44634" y="310672"/>
                  </a:lnTo>
                  <a:lnTo>
                    <a:pt x="39836" y="309814"/>
                  </a:lnTo>
                  <a:lnTo>
                    <a:pt x="34733" y="309242"/>
                  </a:lnTo>
                  <a:lnTo>
                    <a:pt x="30378" y="306956"/>
                  </a:lnTo>
                  <a:lnTo>
                    <a:pt x="26523" y="303527"/>
                  </a:lnTo>
                  <a:lnTo>
                    <a:pt x="23000" y="299336"/>
                  </a:lnTo>
                  <a:lnTo>
                    <a:pt x="19699" y="295589"/>
                  </a:lnTo>
                  <a:lnTo>
                    <a:pt x="13491" y="288886"/>
                  </a:lnTo>
                  <a:lnTo>
                    <a:pt x="11454" y="284813"/>
                  </a:lnTo>
                  <a:lnTo>
                    <a:pt x="9192" y="275207"/>
                  </a:lnTo>
                  <a:lnTo>
                    <a:pt x="5646" y="267127"/>
                  </a:lnTo>
                  <a:lnTo>
                    <a:pt x="3367" y="263640"/>
                  </a:lnTo>
                  <a:lnTo>
                    <a:pt x="835" y="254684"/>
                  </a:lnTo>
                  <a:lnTo>
                    <a:pt x="159" y="249629"/>
                  </a:lnTo>
                  <a:lnTo>
                    <a:pt x="662" y="245307"/>
                  </a:lnTo>
                  <a:lnTo>
                    <a:pt x="1949" y="241472"/>
                  </a:lnTo>
                  <a:lnTo>
                    <a:pt x="5920" y="234672"/>
                  </a:lnTo>
                  <a:lnTo>
                    <a:pt x="10859" y="228475"/>
                  </a:lnTo>
                  <a:lnTo>
                    <a:pt x="16230" y="222545"/>
                  </a:lnTo>
                  <a:lnTo>
                    <a:pt x="18996" y="219630"/>
                  </a:lnTo>
                  <a:lnTo>
                    <a:pt x="22744" y="217687"/>
                  </a:lnTo>
                  <a:lnTo>
                    <a:pt x="27149" y="216392"/>
                  </a:lnTo>
                  <a:lnTo>
                    <a:pt x="31989" y="215528"/>
                  </a:lnTo>
                  <a:lnTo>
                    <a:pt x="36169" y="214953"/>
                  </a:lnTo>
                  <a:lnTo>
                    <a:pt x="39908" y="214569"/>
                  </a:lnTo>
                  <a:lnTo>
                    <a:pt x="43354" y="214313"/>
                  </a:lnTo>
                  <a:lnTo>
                    <a:pt x="47555" y="214142"/>
                  </a:lnTo>
                  <a:lnTo>
                    <a:pt x="57304" y="213953"/>
                  </a:lnTo>
                  <a:lnTo>
                    <a:pt x="78053" y="213846"/>
                  </a:lnTo>
                  <a:lnTo>
                    <a:pt x="84976" y="214784"/>
                  </a:lnTo>
                  <a:lnTo>
                    <a:pt x="91497" y="216361"/>
                  </a:lnTo>
                  <a:lnTo>
                    <a:pt x="97748" y="218365"/>
                  </a:lnTo>
                  <a:lnTo>
                    <a:pt x="103821" y="219702"/>
                  </a:lnTo>
                  <a:lnTo>
                    <a:pt x="109774" y="220592"/>
                  </a:lnTo>
                  <a:lnTo>
                    <a:pt x="115649" y="221186"/>
                  </a:lnTo>
                  <a:lnTo>
                    <a:pt x="120517" y="222534"/>
                  </a:lnTo>
                  <a:lnTo>
                    <a:pt x="124715" y="224386"/>
                  </a:lnTo>
                  <a:lnTo>
                    <a:pt x="128466" y="226573"/>
                  </a:lnTo>
                  <a:lnTo>
                    <a:pt x="132873" y="228983"/>
                  </a:lnTo>
                  <a:lnTo>
                    <a:pt x="142848" y="234201"/>
                  </a:lnTo>
                  <a:lnTo>
                    <a:pt x="147223" y="236926"/>
                  </a:lnTo>
                  <a:lnTo>
                    <a:pt x="151091" y="239695"/>
                  </a:lnTo>
                  <a:lnTo>
                    <a:pt x="154623" y="242494"/>
                  </a:lnTo>
                  <a:lnTo>
                    <a:pt x="158882" y="244359"/>
                  </a:lnTo>
                  <a:lnTo>
                    <a:pt x="163627" y="245604"/>
                  </a:lnTo>
                  <a:lnTo>
                    <a:pt x="168696" y="246433"/>
                  </a:lnTo>
                  <a:lnTo>
                    <a:pt x="173027" y="247938"/>
                  </a:lnTo>
                  <a:lnTo>
                    <a:pt x="176867" y="249894"/>
                  </a:lnTo>
                  <a:lnTo>
                    <a:pt x="180379" y="252151"/>
                  </a:lnTo>
                  <a:lnTo>
                    <a:pt x="184626" y="253655"/>
                  </a:lnTo>
                  <a:lnTo>
                    <a:pt x="189362" y="254658"/>
                  </a:lnTo>
                  <a:lnTo>
                    <a:pt x="194425" y="255327"/>
                  </a:lnTo>
                  <a:lnTo>
                    <a:pt x="197799" y="256725"/>
                  </a:lnTo>
                  <a:lnTo>
                    <a:pt x="200049" y="258609"/>
                  </a:lnTo>
                  <a:lnTo>
                    <a:pt x="204549" y="265236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PenAnnotation29"/>
            <p:cNvSpPr/>
            <p:nvPr/>
          </p:nvSpPr>
          <p:spPr>
            <a:xfrm>
              <a:off x="3963352" y="5512117"/>
              <a:ext cx="214314" cy="317184"/>
            </a:xfrm>
            <a:custGeom>
              <a:avLst/>
              <a:gdLst/>
              <a:ahLst/>
              <a:cxnLst/>
              <a:rect l="0" t="0" r="0" b="0"/>
              <a:pathLst>
                <a:path w="214314" h="317184">
                  <a:moveTo>
                    <a:pt x="214313" y="0"/>
                  </a:moveTo>
                  <a:lnTo>
                    <a:pt x="201542" y="0"/>
                  </a:lnTo>
                  <a:lnTo>
                    <a:pt x="199132" y="953"/>
                  </a:lnTo>
                  <a:lnTo>
                    <a:pt x="193913" y="4551"/>
                  </a:lnTo>
                  <a:lnTo>
                    <a:pt x="188418" y="6785"/>
                  </a:lnTo>
                  <a:lnTo>
                    <a:pt x="185620" y="7381"/>
                  </a:lnTo>
                  <a:lnTo>
                    <a:pt x="183754" y="8731"/>
                  </a:lnTo>
                  <a:lnTo>
                    <a:pt x="182510" y="10583"/>
                  </a:lnTo>
                  <a:lnTo>
                    <a:pt x="181681" y="12770"/>
                  </a:lnTo>
                  <a:lnTo>
                    <a:pt x="179223" y="14229"/>
                  </a:lnTo>
                  <a:lnTo>
                    <a:pt x="175680" y="15201"/>
                  </a:lnTo>
                  <a:lnTo>
                    <a:pt x="171412" y="15849"/>
                  </a:lnTo>
                  <a:lnTo>
                    <a:pt x="167615" y="17233"/>
                  </a:lnTo>
                  <a:lnTo>
                    <a:pt x="164130" y="19109"/>
                  </a:lnTo>
                  <a:lnTo>
                    <a:pt x="160856" y="21312"/>
                  </a:lnTo>
                  <a:lnTo>
                    <a:pt x="154676" y="23760"/>
                  </a:lnTo>
                  <a:lnTo>
                    <a:pt x="151695" y="24412"/>
                  </a:lnTo>
                  <a:lnTo>
                    <a:pt x="145843" y="27678"/>
                  </a:lnTo>
                  <a:lnTo>
                    <a:pt x="142948" y="29882"/>
                  </a:lnTo>
                  <a:lnTo>
                    <a:pt x="139114" y="31351"/>
                  </a:lnTo>
                  <a:lnTo>
                    <a:pt x="134653" y="32331"/>
                  </a:lnTo>
                  <a:lnTo>
                    <a:pt x="129774" y="32984"/>
                  </a:lnTo>
                  <a:lnTo>
                    <a:pt x="124616" y="34372"/>
                  </a:lnTo>
                  <a:lnTo>
                    <a:pt x="119272" y="36250"/>
                  </a:lnTo>
                  <a:lnTo>
                    <a:pt x="113805" y="38454"/>
                  </a:lnTo>
                  <a:lnTo>
                    <a:pt x="109207" y="39924"/>
                  </a:lnTo>
                  <a:lnTo>
                    <a:pt x="105190" y="40903"/>
                  </a:lnTo>
                  <a:lnTo>
                    <a:pt x="101559" y="41556"/>
                  </a:lnTo>
                  <a:lnTo>
                    <a:pt x="94985" y="42282"/>
                  </a:lnTo>
                  <a:lnTo>
                    <a:pt x="91898" y="42476"/>
                  </a:lnTo>
                  <a:lnTo>
                    <a:pt x="83389" y="42690"/>
                  </a:lnTo>
                  <a:lnTo>
                    <a:pt x="78453" y="42748"/>
                  </a:lnTo>
                  <a:lnTo>
                    <a:pt x="74209" y="41833"/>
                  </a:lnTo>
                  <a:lnTo>
                    <a:pt x="70428" y="40271"/>
                  </a:lnTo>
                  <a:lnTo>
                    <a:pt x="66954" y="38277"/>
                  </a:lnTo>
                  <a:lnTo>
                    <a:pt x="62734" y="36948"/>
                  </a:lnTo>
                  <a:lnTo>
                    <a:pt x="58015" y="36062"/>
                  </a:lnTo>
                  <a:lnTo>
                    <a:pt x="52964" y="35471"/>
                  </a:lnTo>
                  <a:lnTo>
                    <a:pt x="48644" y="35078"/>
                  </a:lnTo>
                  <a:lnTo>
                    <a:pt x="44812" y="34815"/>
                  </a:lnTo>
                  <a:lnTo>
                    <a:pt x="41305" y="34640"/>
                  </a:lnTo>
                  <a:lnTo>
                    <a:pt x="34868" y="34446"/>
                  </a:lnTo>
                  <a:lnTo>
                    <a:pt x="31818" y="34394"/>
                  </a:lnTo>
                  <a:lnTo>
                    <a:pt x="28832" y="33407"/>
                  </a:lnTo>
                  <a:lnTo>
                    <a:pt x="22974" y="29770"/>
                  </a:lnTo>
                  <a:lnTo>
                    <a:pt x="18872" y="26918"/>
                  </a:lnTo>
                  <a:lnTo>
                    <a:pt x="17344" y="27471"/>
                  </a:lnTo>
                  <a:lnTo>
                    <a:pt x="11594" y="31846"/>
                  </a:lnTo>
                  <a:lnTo>
                    <a:pt x="9915" y="33204"/>
                  </a:lnTo>
                  <a:lnTo>
                    <a:pt x="9468" y="34519"/>
                  </a:lnTo>
                  <a:lnTo>
                    <a:pt x="8971" y="38519"/>
                  </a:lnTo>
                  <a:lnTo>
                    <a:pt x="7885" y="40920"/>
                  </a:lnTo>
                  <a:lnTo>
                    <a:pt x="2760" y="48849"/>
                  </a:lnTo>
                  <a:lnTo>
                    <a:pt x="1226" y="54413"/>
                  </a:lnTo>
                  <a:lnTo>
                    <a:pt x="545" y="62601"/>
                  </a:lnTo>
                  <a:lnTo>
                    <a:pt x="242" y="72590"/>
                  </a:lnTo>
                  <a:lnTo>
                    <a:pt x="14" y="111510"/>
                  </a:lnTo>
                  <a:lnTo>
                    <a:pt x="0" y="179517"/>
                  </a:lnTo>
                  <a:lnTo>
                    <a:pt x="5891" y="179923"/>
                  </a:lnTo>
                  <a:lnTo>
                    <a:pt x="7381" y="179978"/>
                  </a:lnTo>
                  <a:lnTo>
                    <a:pt x="7778" y="179041"/>
                  </a:lnTo>
                  <a:lnTo>
                    <a:pt x="8219" y="175459"/>
                  </a:lnTo>
                  <a:lnTo>
                    <a:pt x="9290" y="174122"/>
                  </a:lnTo>
                  <a:lnTo>
                    <a:pt x="10956" y="173232"/>
                  </a:lnTo>
                  <a:lnTo>
                    <a:pt x="13019" y="172638"/>
                  </a:lnTo>
                  <a:lnTo>
                    <a:pt x="14394" y="171289"/>
                  </a:lnTo>
                  <a:lnTo>
                    <a:pt x="15311" y="169438"/>
                  </a:lnTo>
                  <a:lnTo>
                    <a:pt x="15922" y="167251"/>
                  </a:lnTo>
                  <a:lnTo>
                    <a:pt x="19142" y="162281"/>
                  </a:lnTo>
                  <a:lnTo>
                    <a:pt x="21333" y="159623"/>
                  </a:lnTo>
                  <a:lnTo>
                    <a:pt x="24700" y="157850"/>
                  </a:lnTo>
                  <a:lnTo>
                    <a:pt x="28849" y="156669"/>
                  </a:lnTo>
                  <a:lnTo>
                    <a:pt x="33520" y="155881"/>
                  </a:lnTo>
                  <a:lnTo>
                    <a:pt x="37587" y="154403"/>
                  </a:lnTo>
                  <a:lnTo>
                    <a:pt x="41250" y="152465"/>
                  </a:lnTo>
                  <a:lnTo>
                    <a:pt x="47861" y="147773"/>
                  </a:lnTo>
                  <a:lnTo>
                    <a:pt x="53974" y="142512"/>
                  </a:lnTo>
                  <a:lnTo>
                    <a:pt x="57890" y="140728"/>
                  </a:lnTo>
                  <a:lnTo>
                    <a:pt x="62406" y="139539"/>
                  </a:lnTo>
                  <a:lnTo>
                    <a:pt x="67322" y="138746"/>
                  </a:lnTo>
                  <a:lnTo>
                    <a:pt x="72503" y="138217"/>
                  </a:lnTo>
                  <a:lnTo>
                    <a:pt x="77863" y="137865"/>
                  </a:lnTo>
                  <a:lnTo>
                    <a:pt x="87946" y="137474"/>
                  </a:lnTo>
                  <a:lnTo>
                    <a:pt x="95602" y="137299"/>
                  </a:lnTo>
                  <a:lnTo>
                    <a:pt x="109818" y="137202"/>
                  </a:lnTo>
                  <a:lnTo>
                    <a:pt x="115122" y="138140"/>
                  </a:lnTo>
                  <a:lnTo>
                    <a:pt x="120563" y="139719"/>
                  </a:lnTo>
                  <a:lnTo>
                    <a:pt x="126095" y="141723"/>
                  </a:lnTo>
                  <a:lnTo>
                    <a:pt x="130736" y="144012"/>
                  </a:lnTo>
                  <a:lnTo>
                    <a:pt x="134783" y="146491"/>
                  </a:lnTo>
                  <a:lnTo>
                    <a:pt x="138432" y="149095"/>
                  </a:lnTo>
                  <a:lnTo>
                    <a:pt x="142771" y="152737"/>
                  </a:lnTo>
                  <a:lnTo>
                    <a:pt x="147568" y="157070"/>
                  </a:lnTo>
                  <a:lnTo>
                    <a:pt x="152671" y="161863"/>
                  </a:lnTo>
                  <a:lnTo>
                    <a:pt x="158342" y="169729"/>
                  </a:lnTo>
                  <a:lnTo>
                    <a:pt x="161814" y="177353"/>
                  </a:lnTo>
                  <a:lnTo>
                    <a:pt x="174544" y="203284"/>
                  </a:lnTo>
                  <a:lnTo>
                    <a:pt x="176370" y="208865"/>
                  </a:lnTo>
                  <a:lnTo>
                    <a:pt x="177587" y="214491"/>
                  </a:lnTo>
                  <a:lnTo>
                    <a:pt x="178399" y="220147"/>
                  </a:lnTo>
                  <a:lnTo>
                    <a:pt x="177988" y="225822"/>
                  </a:lnTo>
                  <a:lnTo>
                    <a:pt x="176761" y="231511"/>
                  </a:lnTo>
                  <a:lnTo>
                    <a:pt x="174991" y="237208"/>
                  </a:lnTo>
                  <a:lnTo>
                    <a:pt x="173811" y="242911"/>
                  </a:lnTo>
                  <a:lnTo>
                    <a:pt x="173024" y="248618"/>
                  </a:lnTo>
                  <a:lnTo>
                    <a:pt x="172499" y="254328"/>
                  </a:lnTo>
                  <a:lnTo>
                    <a:pt x="171197" y="259087"/>
                  </a:lnTo>
                  <a:lnTo>
                    <a:pt x="167210" y="266915"/>
                  </a:lnTo>
                  <a:lnTo>
                    <a:pt x="162263" y="276109"/>
                  </a:lnTo>
                  <a:lnTo>
                    <a:pt x="156890" y="285593"/>
                  </a:lnTo>
                  <a:lnTo>
                    <a:pt x="151326" y="292982"/>
                  </a:lnTo>
                  <a:lnTo>
                    <a:pt x="145678" y="299442"/>
                  </a:lnTo>
                  <a:lnTo>
                    <a:pt x="139994" y="305488"/>
                  </a:lnTo>
                  <a:lnTo>
                    <a:pt x="134292" y="311350"/>
                  </a:lnTo>
                  <a:lnTo>
                    <a:pt x="131438" y="313294"/>
                  </a:lnTo>
                  <a:lnTo>
                    <a:pt x="125727" y="315454"/>
                  </a:lnTo>
                  <a:lnTo>
                    <a:pt x="121918" y="316031"/>
                  </a:lnTo>
                  <a:lnTo>
                    <a:pt x="117474" y="316414"/>
                  </a:lnTo>
                  <a:lnTo>
                    <a:pt x="108408" y="316841"/>
                  </a:lnTo>
                  <a:lnTo>
                    <a:pt x="101204" y="317031"/>
                  </a:lnTo>
                  <a:lnTo>
                    <a:pt x="83342" y="317163"/>
                  </a:lnTo>
                  <a:lnTo>
                    <a:pt x="51435" y="317183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PenAnnotation30"/>
            <p:cNvSpPr/>
            <p:nvPr/>
          </p:nvSpPr>
          <p:spPr>
            <a:xfrm>
              <a:off x="4211954" y="5580697"/>
              <a:ext cx="17147" cy="60008"/>
            </a:xfrm>
            <a:custGeom>
              <a:avLst/>
              <a:gdLst/>
              <a:ahLst/>
              <a:cxnLst/>
              <a:rect l="0" t="0" r="0" b="0"/>
              <a:pathLst>
                <a:path w="17147" h="60008">
                  <a:moveTo>
                    <a:pt x="0" y="0"/>
                  </a:moveTo>
                  <a:lnTo>
                    <a:pt x="0" y="11932"/>
                  </a:lnTo>
                  <a:lnTo>
                    <a:pt x="953" y="14622"/>
                  </a:lnTo>
                  <a:lnTo>
                    <a:pt x="2541" y="17368"/>
                  </a:lnTo>
                  <a:lnTo>
                    <a:pt x="4551" y="20151"/>
                  </a:lnTo>
                  <a:lnTo>
                    <a:pt x="6844" y="22959"/>
                  </a:lnTo>
                  <a:lnTo>
                    <a:pt x="9325" y="25784"/>
                  </a:lnTo>
                  <a:lnTo>
                    <a:pt x="11932" y="28619"/>
                  </a:lnTo>
                  <a:lnTo>
                    <a:pt x="13670" y="32415"/>
                  </a:lnTo>
                  <a:lnTo>
                    <a:pt x="14829" y="36850"/>
                  </a:lnTo>
                  <a:lnTo>
                    <a:pt x="15601" y="41712"/>
                  </a:lnTo>
                  <a:lnTo>
                    <a:pt x="16116" y="45905"/>
                  </a:lnTo>
                  <a:lnTo>
                    <a:pt x="16459" y="49653"/>
                  </a:lnTo>
                  <a:lnTo>
                    <a:pt x="17146" y="60007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PenAnnotation31"/>
            <p:cNvSpPr/>
            <p:nvPr/>
          </p:nvSpPr>
          <p:spPr>
            <a:xfrm>
              <a:off x="4186237" y="5580697"/>
              <a:ext cx="222886" cy="257176"/>
            </a:xfrm>
            <a:custGeom>
              <a:avLst/>
              <a:gdLst/>
              <a:ahLst/>
              <a:cxnLst/>
              <a:rect l="0" t="0" r="0" b="0"/>
              <a:pathLst>
                <a:path w="222886" h="257176">
                  <a:moveTo>
                    <a:pt x="222885" y="0"/>
                  </a:moveTo>
                  <a:lnTo>
                    <a:pt x="222885" y="4551"/>
                  </a:lnTo>
                  <a:lnTo>
                    <a:pt x="221933" y="5892"/>
                  </a:lnTo>
                  <a:lnTo>
                    <a:pt x="220345" y="6785"/>
                  </a:lnTo>
                  <a:lnTo>
                    <a:pt x="218334" y="7381"/>
                  </a:lnTo>
                  <a:lnTo>
                    <a:pt x="216993" y="8731"/>
                  </a:lnTo>
                  <a:lnTo>
                    <a:pt x="216100" y="10583"/>
                  </a:lnTo>
                  <a:lnTo>
                    <a:pt x="215504" y="12770"/>
                  </a:lnTo>
                  <a:lnTo>
                    <a:pt x="214154" y="14229"/>
                  </a:lnTo>
                  <a:lnTo>
                    <a:pt x="212302" y="15201"/>
                  </a:lnTo>
                  <a:lnTo>
                    <a:pt x="210115" y="15849"/>
                  </a:lnTo>
                  <a:lnTo>
                    <a:pt x="205144" y="19109"/>
                  </a:lnTo>
                  <a:lnTo>
                    <a:pt x="202486" y="21312"/>
                  </a:lnTo>
                  <a:lnTo>
                    <a:pt x="196991" y="28840"/>
                  </a:lnTo>
                  <a:lnTo>
                    <a:pt x="194192" y="33514"/>
                  </a:lnTo>
                  <a:lnTo>
                    <a:pt x="188543" y="41248"/>
                  </a:lnTo>
                  <a:lnTo>
                    <a:pt x="182857" y="47860"/>
                  </a:lnTo>
                  <a:lnTo>
                    <a:pt x="177155" y="53974"/>
                  </a:lnTo>
                  <a:lnTo>
                    <a:pt x="175253" y="56937"/>
                  </a:lnTo>
                  <a:lnTo>
                    <a:pt x="173141" y="62771"/>
                  </a:lnTo>
                  <a:lnTo>
                    <a:pt x="171625" y="64707"/>
                  </a:lnTo>
                  <a:lnTo>
                    <a:pt x="169662" y="65998"/>
                  </a:lnTo>
                  <a:lnTo>
                    <a:pt x="167400" y="66859"/>
                  </a:lnTo>
                  <a:lnTo>
                    <a:pt x="165892" y="68385"/>
                  </a:lnTo>
                  <a:lnTo>
                    <a:pt x="164888" y="70355"/>
                  </a:lnTo>
                  <a:lnTo>
                    <a:pt x="164217" y="72621"/>
                  </a:lnTo>
                  <a:lnTo>
                    <a:pt x="162818" y="74131"/>
                  </a:lnTo>
                  <a:lnTo>
                    <a:pt x="160933" y="75139"/>
                  </a:lnTo>
                  <a:lnTo>
                    <a:pt x="155615" y="76755"/>
                  </a:lnTo>
                  <a:lnTo>
                    <a:pt x="156130" y="76887"/>
                  </a:lnTo>
                  <a:lnTo>
                    <a:pt x="162558" y="77143"/>
                  </a:lnTo>
                  <a:lnTo>
                    <a:pt x="167334" y="77149"/>
                  </a:lnTo>
                  <a:lnTo>
                    <a:pt x="168706" y="78103"/>
                  </a:lnTo>
                  <a:lnTo>
                    <a:pt x="169621" y="79691"/>
                  </a:lnTo>
                  <a:lnTo>
                    <a:pt x="170230" y="81703"/>
                  </a:lnTo>
                  <a:lnTo>
                    <a:pt x="171590" y="83044"/>
                  </a:lnTo>
                  <a:lnTo>
                    <a:pt x="173448" y="83937"/>
                  </a:lnTo>
                  <a:lnTo>
                    <a:pt x="178053" y="84930"/>
                  </a:lnTo>
                  <a:lnTo>
                    <a:pt x="183275" y="85372"/>
                  </a:lnTo>
                  <a:lnTo>
                    <a:pt x="188770" y="85568"/>
                  </a:lnTo>
                  <a:lnTo>
                    <a:pt x="191569" y="85621"/>
                  </a:lnTo>
                  <a:lnTo>
                    <a:pt x="194388" y="86608"/>
                  </a:lnTo>
                  <a:lnTo>
                    <a:pt x="200060" y="90245"/>
                  </a:lnTo>
                  <a:lnTo>
                    <a:pt x="205570" y="94450"/>
                  </a:lnTo>
                  <a:lnTo>
                    <a:pt x="212973" y="101573"/>
                  </a:lnTo>
                  <a:lnTo>
                    <a:pt x="213419" y="102958"/>
                  </a:lnTo>
                  <a:lnTo>
                    <a:pt x="214048" y="110410"/>
                  </a:lnTo>
                  <a:lnTo>
                    <a:pt x="214234" y="123308"/>
                  </a:lnTo>
                  <a:lnTo>
                    <a:pt x="214309" y="160427"/>
                  </a:lnTo>
                  <a:lnTo>
                    <a:pt x="212405" y="166006"/>
                  </a:lnTo>
                  <a:lnTo>
                    <a:pt x="209231" y="171631"/>
                  </a:lnTo>
                  <a:lnTo>
                    <a:pt x="205210" y="177286"/>
                  </a:lnTo>
                  <a:lnTo>
                    <a:pt x="201577" y="182960"/>
                  </a:lnTo>
                  <a:lnTo>
                    <a:pt x="198202" y="188649"/>
                  </a:lnTo>
                  <a:lnTo>
                    <a:pt x="195000" y="194346"/>
                  </a:lnTo>
                  <a:lnTo>
                    <a:pt x="191912" y="199096"/>
                  </a:lnTo>
                  <a:lnTo>
                    <a:pt x="185942" y="206915"/>
                  </a:lnTo>
                  <a:lnTo>
                    <a:pt x="183016" y="211286"/>
                  </a:lnTo>
                  <a:lnTo>
                    <a:pt x="180113" y="216104"/>
                  </a:lnTo>
                  <a:lnTo>
                    <a:pt x="177225" y="221222"/>
                  </a:lnTo>
                  <a:lnTo>
                    <a:pt x="172443" y="225586"/>
                  </a:lnTo>
                  <a:lnTo>
                    <a:pt x="166397" y="229448"/>
                  </a:lnTo>
                  <a:lnTo>
                    <a:pt x="159509" y="232976"/>
                  </a:lnTo>
                  <a:lnTo>
                    <a:pt x="153012" y="235327"/>
                  </a:lnTo>
                  <a:lnTo>
                    <a:pt x="146775" y="236895"/>
                  </a:lnTo>
                  <a:lnTo>
                    <a:pt x="140713" y="237940"/>
                  </a:lnTo>
                  <a:lnTo>
                    <a:pt x="135718" y="239589"/>
                  </a:lnTo>
                  <a:lnTo>
                    <a:pt x="131437" y="241641"/>
                  </a:lnTo>
                  <a:lnTo>
                    <a:pt x="127629" y="243962"/>
                  </a:lnTo>
                  <a:lnTo>
                    <a:pt x="122234" y="246461"/>
                  </a:lnTo>
                  <a:lnTo>
                    <a:pt x="115779" y="249080"/>
                  </a:lnTo>
                  <a:lnTo>
                    <a:pt x="108619" y="251778"/>
                  </a:lnTo>
                  <a:lnTo>
                    <a:pt x="101940" y="253577"/>
                  </a:lnTo>
                  <a:lnTo>
                    <a:pt x="95583" y="254777"/>
                  </a:lnTo>
                  <a:lnTo>
                    <a:pt x="89440" y="255576"/>
                  </a:lnTo>
                  <a:lnTo>
                    <a:pt x="83438" y="256109"/>
                  </a:lnTo>
                  <a:lnTo>
                    <a:pt x="77533" y="256464"/>
                  </a:lnTo>
                  <a:lnTo>
                    <a:pt x="65892" y="256859"/>
                  </a:lnTo>
                  <a:lnTo>
                    <a:pt x="42896" y="257113"/>
                  </a:lnTo>
                  <a:lnTo>
                    <a:pt x="0" y="257175"/>
                  </a:lnTo>
                </a:path>
              </a:pathLst>
            </a:custGeom>
            <a:ln w="3048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215</Words>
  <Application>Microsoft Office PowerPoint</Application>
  <PresentationFormat>On-screen Show (4:3)</PresentationFormat>
  <Paragraphs>47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Cartesian Coordinate System</vt:lpstr>
      <vt:lpstr>Objectives</vt:lpstr>
      <vt:lpstr>What is the Cartesian coordinate system?</vt:lpstr>
      <vt:lpstr>Graphing x and y coordinate pairs</vt:lpstr>
      <vt:lpstr>Four quadrants</vt:lpstr>
      <vt:lpstr>Identifying ordered pairs</vt:lpstr>
      <vt:lpstr>How to graph a point</vt:lpstr>
      <vt:lpstr>Try a few</vt:lpstr>
      <vt:lpstr>Scaling the axes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Cartesian Coordinate System</dc:title>
  <dc:creator>Ameena</dc:creator>
  <cp:lastModifiedBy>Ameena</cp:lastModifiedBy>
  <cp:revision>6</cp:revision>
  <dcterms:created xsi:type="dcterms:W3CDTF">2009-12-04T19:05:44Z</dcterms:created>
  <dcterms:modified xsi:type="dcterms:W3CDTF">2009-12-04T22:07:06Z</dcterms:modified>
</cp:coreProperties>
</file>